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6" r:id="rId9"/>
    <p:sldId id="263" r:id="rId10"/>
    <p:sldId id="264" r:id="rId11"/>
    <p:sldId id="268" r:id="rId12"/>
    <p:sldId id="269" r:id="rId13"/>
    <p:sldId id="265" r:id="rId14"/>
  </p:sldIdLst>
  <p:sldSz cx="14630400" cy="8229600"/>
  <p:notesSz cx="8229600" cy="14630400"/>
  <p:embeddedFontLst>
    <p:embeddedFont>
      <p:font typeface="Corben" panose="020B0604020202020204" charset="0"/>
      <p:regular r:id="rId16"/>
    </p:embeddedFont>
    <p:embeddedFont>
      <p:font typeface="Nobile" panose="020B0604020202020204" charset="0"/>
      <p:regular r:id="rId17"/>
    </p:embeddedFont>
  </p:embeddedFontLst>
  <p:defaultTextStyle>
    <a:defPPr>
      <a:defRPr lang="es-P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F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9B66C62-BEB3-49B5-8263-E04F30C12B77}" v="6" dt="2025-04-10T02:54:35.404"/>
    <p1510:client id="{618D29F9-7DF7-4F42-BB6D-221703421F73}" v="24" dt="2025-04-10T22:16:12.699"/>
    <p1510:client id="{660D0A42-7642-4EFC-84F3-5F293225546B}" v="5" dt="2025-04-10T22:16:56.197"/>
    <p1510:client id="{93430486-34DF-44ED-A3A8-1743CB2C51F0}" v="1" dt="2025-04-10T18:45:27.081"/>
    <p1510:client id="{A183D199-0FF5-407C-A610-A1E04A1EC3E1}" v="77" dt="2025-04-10T21:36:27.695"/>
    <p1510:client id="{ACA94939-A923-47FA-B134-73C7892336E1}" v="19" dt="2025-04-10T17:18:23.744"/>
    <p1510:client id="{B64D49E1-ECBC-4E5E-8BC2-F44220D0FCA2}" v="1" dt="2025-04-10T22:06:45.682"/>
    <p1510:client id="{BDB19141-D94A-4BAE-92CB-EA8FA95C86B7}" v="1" dt="2025-04-10T21:32:22.768"/>
    <p1510:client id="{C38B0BF5-965A-4D17-AFF9-2340F03A306D}" v="7" dt="2025-04-10T02:41:44.507"/>
    <p1510:client id="{DF867D80-1A4A-423E-8D83-ABF58E9412D6}" v="3" dt="2025-04-10T22:20:19.174"/>
    <p1510:client id="{E3630487-9655-4E46-B3C3-AF4A205E76F2}" v="4" dt="2025-04-10T22:20:53.489"/>
    <p1510:client id="{F7E5E1A5-967F-41B4-B3EA-2EA68C7871F1}" v="255" dt="2025-04-10T22:17:53.49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SE VILLARREAL" userId="S::jose.villarreal8@utp.ac.pa::d1f77f96-d317-4475-a671-0e16e870e642" providerId="AD" clId="Web-{618D29F9-7DF7-4F42-BB6D-221703421F73}"/>
    <pc:docChg chg="addSld modSld">
      <pc:chgData name="JOSE VILLARREAL" userId="S::jose.villarreal8@utp.ac.pa::d1f77f96-d317-4475-a671-0e16e870e642" providerId="AD" clId="Web-{618D29F9-7DF7-4F42-BB6D-221703421F73}" dt="2025-04-10T22:16:10.902" v="22" actId="20577"/>
      <pc:docMkLst>
        <pc:docMk/>
      </pc:docMkLst>
      <pc:sldChg chg="addSp modSp">
        <pc:chgData name="JOSE VILLARREAL" userId="S::jose.villarreal8@utp.ac.pa::d1f77f96-d317-4475-a671-0e16e870e642" providerId="AD" clId="Web-{618D29F9-7DF7-4F42-BB6D-221703421F73}" dt="2025-04-10T22:15:38.135" v="6" actId="1076"/>
        <pc:sldMkLst>
          <pc:docMk/>
          <pc:sldMk cId="2962859033" sldId="268"/>
        </pc:sldMkLst>
        <pc:picChg chg="add mod">
          <ac:chgData name="JOSE VILLARREAL" userId="S::jose.villarreal8@utp.ac.pa::d1f77f96-d317-4475-a671-0e16e870e642" providerId="AD" clId="Web-{618D29F9-7DF7-4F42-BB6D-221703421F73}" dt="2025-04-10T22:15:38.135" v="6" actId="1076"/>
          <ac:picMkLst>
            <pc:docMk/>
            <pc:sldMk cId="2962859033" sldId="268"/>
            <ac:picMk id="3" creationId="{C7ADE208-C383-04CF-A3C5-0C842FB17412}"/>
          </ac:picMkLst>
        </pc:picChg>
      </pc:sldChg>
      <pc:sldChg chg="modSp add replId">
        <pc:chgData name="JOSE VILLARREAL" userId="S::jose.villarreal8@utp.ac.pa::d1f77f96-d317-4475-a671-0e16e870e642" providerId="AD" clId="Web-{618D29F9-7DF7-4F42-BB6D-221703421F73}" dt="2025-04-10T22:16:10.902" v="22" actId="20577"/>
        <pc:sldMkLst>
          <pc:docMk/>
          <pc:sldMk cId="2646469074" sldId="269"/>
        </pc:sldMkLst>
        <pc:spChg chg="mod">
          <ac:chgData name="JOSE VILLARREAL" userId="S::jose.villarreal8@utp.ac.pa::d1f77f96-d317-4475-a671-0e16e870e642" providerId="AD" clId="Web-{618D29F9-7DF7-4F42-BB6D-221703421F73}" dt="2025-04-10T22:16:10.902" v="22" actId="20577"/>
          <ac:spMkLst>
            <pc:docMk/>
            <pc:sldMk cId="2646469074" sldId="269"/>
            <ac:spMk id="2" creationId="{17DEC3F1-E32C-E58D-0F82-95CA7B7F7CF0}"/>
          </ac:spMkLst>
        </pc:spChg>
      </pc:sldChg>
    </pc:docChg>
  </pc:docChgLst>
  <pc:docChgLst>
    <pc:chgData name="JOSE VILLARREAL" userId="S::jose.villarreal8@utp.ac.pa::d1f77f96-d317-4475-a671-0e16e870e642" providerId="AD" clId="Web-{ACA94939-A923-47FA-B134-73C7892336E1}"/>
    <pc:docChg chg="modSld">
      <pc:chgData name="JOSE VILLARREAL" userId="S::jose.villarreal8@utp.ac.pa::d1f77f96-d317-4475-a671-0e16e870e642" providerId="AD" clId="Web-{ACA94939-A923-47FA-B134-73C7892336E1}" dt="2025-04-10T17:18:23.744" v="17"/>
      <pc:docMkLst>
        <pc:docMk/>
      </pc:docMkLst>
      <pc:sldChg chg="modSp">
        <pc:chgData name="JOSE VILLARREAL" userId="S::jose.villarreal8@utp.ac.pa::d1f77f96-d317-4475-a671-0e16e870e642" providerId="AD" clId="Web-{ACA94939-A923-47FA-B134-73C7892336E1}" dt="2025-04-10T17:17:20.756" v="9"/>
        <pc:sldMkLst>
          <pc:docMk/>
          <pc:sldMk cId="0" sldId="256"/>
        </pc:sldMkLst>
        <pc:spChg chg="mod">
          <ac:chgData name="JOSE VILLARREAL" userId="S::jose.villarreal8@utp.ac.pa::d1f77f96-d317-4475-a671-0e16e870e642" providerId="AD" clId="Web-{ACA94939-A923-47FA-B134-73C7892336E1}" dt="2025-04-10T17:17:20.756" v="9"/>
          <ac:spMkLst>
            <pc:docMk/>
            <pc:sldMk cId="0" sldId="256"/>
            <ac:spMk id="6" creationId="{0B42C46A-AC63-621D-E57B-70D671417AAF}"/>
          </ac:spMkLst>
        </pc:spChg>
      </pc:sldChg>
      <pc:sldChg chg="modSp">
        <pc:chgData name="JOSE VILLARREAL" userId="S::jose.villarreal8@utp.ac.pa::d1f77f96-d317-4475-a671-0e16e870e642" providerId="AD" clId="Web-{ACA94939-A923-47FA-B134-73C7892336E1}" dt="2025-04-10T17:17:32.210" v="11"/>
        <pc:sldMkLst>
          <pc:docMk/>
          <pc:sldMk cId="0" sldId="257"/>
        </pc:sldMkLst>
        <pc:spChg chg="mod">
          <ac:chgData name="JOSE VILLARREAL" userId="S::jose.villarreal8@utp.ac.pa::d1f77f96-d317-4475-a671-0e16e870e642" providerId="AD" clId="Web-{ACA94939-A923-47FA-B134-73C7892336E1}" dt="2025-04-10T17:17:32.210" v="11"/>
          <ac:spMkLst>
            <pc:docMk/>
            <pc:sldMk cId="0" sldId="257"/>
            <ac:spMk id="9" creationId="{DA748012-3F70-EAAF-DCE7-85FF4FD0D4A2}"/>
          </ac:spMkLst>
        </pc:spChg>
      </pc:sldChg>
      <pc:sldChg chg="modSp">
        <pc:chgData name="JOSE VILLARREAL" userId="S::jose.villarreal8@utp.ac.pa::d1f77f96-d317-4475-a671-0e16e870e642" providerId="AD" clId="Web-{ACA94939-A923-47FA-B134-73C7892336E1}" dt="2025-04-10T17:17:53.086" v="13"/>
        <pc:sldMkLst>
          <pc:docMk/>
          <pc:sldMk cId="0" sldId="258"/>
        </pc:sldMkLst>
        <pc:spChg chg="mod">
          <ac:chgData name="JOSE VILLARREAL" userId="S::jose.villarreal8@utp.ac.pa::d1f77f96-d317-4475-a671-0e16e870e642" providerId="AD" clId="Web-{ACA94939-A923-47FA-B134-73C7892336E1}" dt="2025-04-10T17:17:53.086" v="13"/>
          <ac:spMkLst>
            <pc:docMk/>
            <pc:sldMk cId="0" sldId="258"/>
            <ac:spMk id="16" creationId="{B730C831-2474-4575-C1ED-9A98F98CECD4}"/>
          </ac:spMkLst>
        </pc:spChg>
      </pc:sldChg>
      <pc:sldChg chg="modSp">
        <pc:chgData name="JOSE VILLARREAL" userId="S::jose.villarreal8@utp.ac.pa::d1f77f96-d317-4475-a671-0e16e870e642" providerId="AD" clId="Web-{ACA94939-A923-47FA-B134-73C7892336E1}" dt="2025-04-10T17:18:05.087" v="15"/>
        <pc:sldMkLst>
          <pc:docMk/>
          <pc:sldMk cId="0" sldId="259"/>
        </pc:sldMkLst>
        <pc:spChg chg="mod">
          <ac:chgData name="JOSE VILLARREAL" userId="S::jose.villarreal8@utp.ac.pa::d1f77f96-d317-4475-a671-0e16e870e642" providerId="AD" clId="Web-{ACA94939-A923-47FA-B134-73C7892336E1}" dt="2025-04-10T17:18:05.087" v="15"/>
          <ac:spMkLst>
            <pc:docMk/>
            <pc:sldMk cId="0" sldId="259"/>
            <ac:spMk id="13" creationId="{543FBE66-C2E9-EBF8-1DF7-20D031025ABD}"/>
          </ac:spMkLst>
        </pc:spChg>
      </pc:sldChg>
      <pc:sldChg chg="modSp">
        <pc:chgData name="JOSE VILLARREAL" userId="S::jose.villarreal8@utp.ac.pa::d1f77f96-d317-4475-a671-0e16e870e642" providerId="AD" clId="Web-{ACA94939-A923-47FA-B134-73C7892336E1}" dt="2025-04-10T17:18:23.744" v="17"/>
        <pc:sldMkLst>
          <pc:docMk/>
          <pc:sldMk cId="0" sldId="261"/>
        </pc:sldMkLst>
        <pc:spChg chg="mod">
          <ac:chgData name="JOSE VILLARREAL" userId="S::jose.villarreal8@utp.ac.pa::d1f77f96-d317-4475-a671-0e16e870e642" providerId="AD" clId="Web-{ACA94939-A923-47FA-B134-73C7892336E1}" dt="2025-04-10T17:18:23.744" v="17"/>
          <ac:spMkLst>
            <pc:docMk/>
            <pc:sldMk cId="0" sldId="261"/>
            <ac:spMk id="7" creationId="{5CBAF5D1-741A-A7F3-D6B8-3A3873580D4C}"/>
          </ac:spMkLst>
        </pc:spChg>
      </pc:sldChg>
      <pc:sldChg chg="modSp">
        <pc:chgData name="JOSE VILLARREAL" userId="S::jose.villarreal8@utp.ac.pa::d1f77f96-d317-4475-a671-0e16e870e642" providerId="AD" clId="Web-{ACA94939-A923-47FA-B134-73C7892336E1}" dt="2025-04-10T17:17:04.442" v="7"/>
        <pc:sldMkLst>
          <pc:docMk/>
          <pc:sldMk cId="0" sldId="262"/>
        </pc:sldMkLst>
        <pc:spChg chg="mod">
          <ac:chgData name="JOSE VILLARREAL" userId="S::jose.villarreal8@utp.ac.pa::d1f77f96-d317-4475-a671-0e16e870e642" providerId="AD" clId="Web-{ACA94939-A923-47FA-B134-73C7892336E1}" dt="2025-04-10T17:17:04.442" v="7"/>
          <ac:spMkLst>
            <pc:docMk/>
            <pc:sldMk cId="0" sldId="262"/>
            <ac:spMk id="16" creationId="{02C8E949-FBC3-7237-A6DE-7D09C18B3DBF}"/>
          </ac:spMkLst>
        </pc:spChg>
      </pc:sldChg>
      <pc:sldChg chg="addSp modSp">
        <pc:chgData name="JOSE VILLARREAL" userId="S::jose.villarreal8@utp.ac.pa::d1f77f96-d317-4475-a671-0e16e870e642" providerId="AD" clId="Web-{ACA94939-A923-47FA-B134-73C7892336E1}" dt="2025-04-10T17:16:46.082" v="5"/>
        <pc:sldMkLst>
          <pc:docMk/>
          <pc:sldMk cId="0" sldId="263"/>
        </pc:sldMkLst>
        <pc:spChg chg="add mod">
          <ac:chgData name="JOSE VILLARREAL" userId="S::jose.villarreal8@utp.ac.pa::d1f77f96-d317-4475-a671-0e16e870e642" providerId="AD" clId="Web-{ACA94939-A923-47FA-B134-73C7892336E1}" dt="2025-04-10T17:16:46.082" v="5"/>
          <ac:spMkLst>
            <pc:docMk/>
            <pc:sldMk cId="0" sldId="263"/>
            <ac:spMk id="13" creationId="{45F4CF77-E2DE-DEFB-58B5-A9B92D9FED20}"/>
          </ac:spMkLst>
        </pc:spChg>
      </pc:sldChg>
      <pc:sldChg chg="modSp">
        <pc:chgData name="JOSE VILLARREAL" userId="S::jose.villarreal8@utp.ac.pa::d1f77f96-d317-4475-a671-0e16e870e642" providerId="AD" clId="Web-{ACA94939-A923-47FA-B134-73C7892336E1}" dt="2025-04-10T17:16:38.206" v="4"/>
        <pc:sldMkLst>
          <pc:docMk/>
          <pc:sldMk cId="0" sldId="264"/>
        </pc:sldMkLst>
        <pc:spChg chg="mod">
          <ac:chgData name="JOSE VILLARREAL" userId="S::jose.villarreal8@utp.ac.pa::d1f77f96-d317-4475-a671-0e16e870e642" providerId="AD" clId="Web-{ACA94939-A923-47FA-B134-73C7892336E1}" dt="2025-04-10T17:16:38.206" v="4"/>
          <ac:spMkLst>
            <pc:docMk/>
            <pc:sldMk cId="0" sldId="264"/>
            <ac:spMk id="7" creationId="{8F063CFE-59D7-804E-917D-C8EFA20E2B72}"/>
          </ac:spMkLst>
        </pc:spChg>
      </pc:sldChg>
    </pc:docChg>
  </pc:docChgLst>
  <pc:docChgLst>
    <pc:chgData name="JUSTIN URENA" userId="S::justin.urena@utp.ac.pa::a3686313-9a08-4386-b372-ce67ee8edfc4" providerId="AD" clId="Web-{B64D49E1-ECBC-4E5E-8BC2-F44220D0FCA2}"/>
    <pc:docChg chg="delSld">
      <pc:chgData name="JUSTIN URENA" userId="S::justin.urena@utp.ac.pa::a3686313-9a08-4386-b372-ce67ee8edfc4" providerId="AD" clId="Web-{B64D49E1-ECBC-4E5E-8BC2-F44220D0FCA2}" dt="2025-04-10T22:06:45.682" v="0"/>
      <pc:docMkLst>
        <pc:docMk/>
      </pc:docMkLst>
      <pc:sldChg chg="del">
        <pc:chgData name="JUSTIN URENA" userId="S::justin.urena@utp.ac.pa::a3686313-9a08-4386-b372-ce67ee8edfc4" providerId="AD" clId="Web-{B64D49E1-ECBC-4E5E-8BC2-F44220D0FCA2}" dt="2025-04-10T22:06:45.682" v="0"/>
        <pc:sldMkLst>
          <pc:docMk/>
          <pc:sldMk cId="3066851545" sldId="267"/>
        </pc:sldMkLst>
      </pc:sldChg>
    </pc:docChg>
  </pc:docChgLst>
  <pc:docChgLst>
    <pc:chgData name="JUSTIN URENA" userId="S::justin.urena@utp.ac.pa::a3686313-9a08-4386-b372-ce67ee8edfc4" providerId="AD" clId="Web-{A183D199-0FF5-407C-A610-A1E04A1EC3E1}"/>
    <pc:docChg chg="addSld modSld">
      <pc:chgData name="JUSTIN URENA" userId="S::justin.urena@utp.ac.pa::a3686313-9a08-4386-b372-ce67ee8edfc4" providerId="AD" clId="Web-{A183D199-0FF5-407C-A610-A1E04A1EC3E1}" dt="2025-04-10T21:36:27.695" v="74" actId="1076"/>
      <pc:docMkLst>
        <pc:docMk/>
      </pc:docMkLst>
      <pc:sldChg chg="delSp modSp add replId">
        <pc:chgData name="JUSTIN URENA" userId="S::justin.urena@utp.ac.pa::a3686313-9a08-4386-b372-ce67ee8edfc4" providerId="AD" clId="Web-{A183D199-0FF5-407C-A610-A1E04A1EC3E1}" dt="2025-04-10T21:36:27.695" v="74" actId="1076"/>
        <pc:sldMkLst>
          <pc:docMk/>
          <pc:sldMk cId="2962859033" sldId="268"/>
        </pc:sldMkLst>
        <pc:spChg chg="mod">
          <ac:chgData name="JUSTIN URENA" userId="S::justin.urena@utp.ac.pa::a3686313-9a08-4386-b372-ce67ee8edfc4" providerId="AD" clId="Web-{A183D199-0FF5-407C-A610-A1E04A1EC3E1}" dt="2025-04-10T21:34:33.828" v="36" actId="20577"/>
          <ac:spMkLst>
            <pc:docMk/>
            <pc:sldMk cId="2962859033" sldId="268"/>
            <ac:spMk id="2" creationId="{6D892A40-055A-1034-2280-295CFFAF063F}"/>
          </ac:spMkLst>
        </pc:spChg>
        <pc:spChg chg="del mod">
          <ac:chgData name="JUSTIN URENA" userId="S::justin.urena@utp.ac.pa::a3686313-9a08-4386-b372-ce67ee8edfc4" providerId="AD" clId="Web-{A183D199-0FF5-407C-A610-A1E04A1EC3E1}" dt="2025-04-10T21:35:20.409" v="54"/>
          <ac:spMkLst>
            <pc:docMk/>
            <pc:sldMk cId="2962859033" sldId="268"/>
            <ac:spMk id="3" creationId="{DDFAABE2-2C87-0C34-FBBB-401D945D70FC}"/>
          </ac:spMkLst>
        </pc:spChg>
        <pc:spChg chg="del mod">
          <ac:chgData name="JUSTIN URENA" userId="S::justin.urena@utp.ac.pa::a3686313-9a08-4386-b372-ce67ee8edfc4" providerId="AD" clId="Web-{A183D199-0FF5-407C-A610-A1E04A1EC3E1}" dt="2025-04-10T21:35:16.081" v="52"/>
          <ac:spMkLst>
            <pc:docMk/>
            <pc:sldMk cId="2962859033" sldId="268"/>
            <ac:spMk id="4" creationId="{CC6FB2EF-C7A2-3524-937C-3F50C4E4B8B3}"/>
          </ac:spMkLst>
        </pc:spChg>
        <pc:spChg chg="del">
          <ac:chgData name="JUSTIN URENA" userId="S::justin.urena@utp.ac.pa::a3686313-9a08-4386-b372-ce67ee8edfc4" providerId="AD" clId="Web-{A183D199-0FF5-407C-A610-A1E04A1EC3E1}" dt="2025-04-10T21:35:23.690" v="55"/>
          <ac:spMkLst>
            <pc:docMk/>
            <pc:sldMk cId="2962859033" sldId="268"/>
            <ac:spMk id="5" creationId="{B72A240A-2923-8854-818F-F11C85F80AE9}"/>
          </ac:spMkLst>
        </pc:spChg>
        <pc:spChg chg="mod">
          <ac:chgData name="JUSTIN URENA" userId="S::justin.urena@utp.ac.pa::a3686313-9a08-4386-b372-ce67ee8edfc4" providerId="AD" clId="Web-{A183D199-0FF5-407C-A610-A1E04A1EC3E1}" dt="2025-04-10T21:36:27.695" v="74" actId="1076"/>
          <ac:spMkLst>
            <pc:docMk/>
            <pc:sldMk cId="2962859033" sldId="268"/>
            <ac:spMk id="6" creationId="{7C143341-0423-761C-AB8F-9AAB94C041A2}"/>
          </ac:spMkLst>
        </pc:spChg>
        <pc:picChg chg="del">
          <ac:chgData name="JUSTIN URENA" userId="S::justin.urena@utp.ac.pa::a3686313-9a08-4386-b372-ce67ee8edfc4" providerId="AD" clId="Web-{A183D199-0FF5-407C-A610-A1E04A1EC3E1}" dt="2025-04-10T21:34:35.250" v="37"/>
          <ac:picMkLst>
            <pc:docMk/>
            <pc:sldMk cId="2962859033" sldId="268"/>
            <ac:picMk id="8" creationId="{90DE5CAF-1776-77D7-224E-79B534A338D7}"/>
          </ac:picMkLst>
        </pc:picChg>
      </pc:sldChg>
    </pc:docChg>
  </pc:docChgLst>
  <pc:docChgLst>
    <pc:chgData name="GABRIELA VIVAS" userId="74d95629-765c-4239-95dd-cd4757320e97" providerId="ADAL" clId="{F7E5E1A5-967F-41B4-B3EA-2EA68C7871F1}"/>
    <pc:docChg chg="undo custSel addSld delSld modSld sldOrd">
      <pc:chgData name="GABRIELA VIVAS" userId="74d95629-765c-4239-95dd-cd4757320e97" providerId="ADAL" clId="{F7E5E1A5-967F-41B4-B3EA-2EA68C7871F1}" dt="2025-04-10T22:17:53.494" v="284" actId="20577"/>
      <pc:docMkLst>
        <pc:docMk/>
      </pc:docMkLst>
      <pc:sldChg chg="addSp delSp modSp mod">
        <pc:chgData name="GABRIELA VIVAS" userId="74d95629-765c-4239-95dd-cd4757320e97" providerId="ADAL" clId="{F7E5E1A5-967F-41B4-B3EA-2EA68C7871F1}" dt="2025-04-10T02:58:54.599" v="267" actId="20577"/>
        <pc:sldMkLst>
          <pc:docMk/>
          <pc:sldMk cId="0" sldId="256"/>
        </pc:sldMkLst>
        <pc:spChg chg="mod">
          <ac:chgData name="GABRIELA VIVAS" userId="74d95629-765c-4239-95dd-cd4757320e97" providerId="ADAL" clId="{F7E5E1A5-967F-41B4-B3EA-2EA68C7871F1}" dt="2025-04-10T02:57:01.372" v="245" actId="20577"/>
          <ac:spMkLst>
            <pc:docMk/>
            <pc:sldMk cId="0" sldId="256"/>
            <ac:spMk id="3" creationId="{00000000-0000-0000-0000-000000000000}"/>
          </ac:spMkLst>
        </pc:spChg>
        <pc:spChg chg="del">
          <ac:chgData name="GABRIELA VIVAS" userId="74d95629-765c-4239-95dd-cd4757320e97" providerId="ADAL" clId="{F7E5E1A5-967F-41B4-B3EA-2EA68C7871F1}" dt="2025-04-10T02:55:13.884" v="212" actId="478"/>
          <ac:spMkLst>
            <pc:docMk/>
            <pc:sldMk cId="0" sldId="256"/>
            <ac:spMk id="4" creationId="{00000000-0000-0000-0000-000000000000}"/>
          </ac:spMkLst>
        </pc:spChg>
        <pc:spChg chg="add mod">
          <ac:chgData name="GABRIELA VIVAS" userId="74d95629-765c-4239-95dd-cd4757320e97" providerId="ADAL" clId="{F7E5E1A5-967F-41B4-B3EA-2EA68C7871F1}" dt="2025-04-10T02:27:42.609" v="2" actId="208"/>
          <ac:spMkLst>
            <pc:docMk/>
            <pc:sldMk cId="0" sldId="256"/>
            <ac:spMk id="6" creationId="{0B42C46A-AC63-621D-E57B-70D671417AAF}"/>
          </ac:spMkLst>
        </pc:spChg>
        <pc:spChg chg="add mod">
          <ac:chgData name="GABRIELA VIVAS" userId="74d95629-765c-4239-95dd-cd4757320e97" providerId="ADAL" clId="{F7E5E1A5-967F-41B4-B3EA-2EA68C7871F1}" dt="2025-04-10T02:57:35.044" v="262" actId="14100"/>
          <ac:spMkLst>
            <pc:docMk/>
            <pc:sldMk cId="0" sldId="256"/>
            <ac:spMk id="8" creationId="{69FCD364-83A9-2B26-449B-768D927D5360}"/>
          </ac:spMkLst>
        </pc:spChg>
        <pc:graphicFrameChg chg="add mod modGraphic">
          <ac:chgData name="GABRIELA VIVAS" userId="74d95629-765c-4239-95dd-cd4757320e97" providerId="ADAL" clId="{F7E5E1A5-967F-41B4-B3EA-2EA68C7871F1}" dt="2025-04-10T02:58:54.599" v="267" actId="20577"/>
          <ac:graphicFrameMkLst>
            <pc:docMk/>
            <pc:sldMk cId="0" sldId="256"/>
            <ac:graphicFrameMk id="7" creationId="{90705B80-73E1-F67D-3C6F-7FE50E3DA62F}"/>
          </ac:graphicFrameMkLst>
        </pc:graphicFrameChg>
      </pc:sldChg>
      <pc:sldChg chg="addSp modSp mod">
        <pc:chgData name="GABRIELA VIVAS" userId="74d95629-765c-4239-95dd-cd4757320e97" providerId="ADAL" clId="{F7E5E1A5-967F-41B4-B3EA-2EA68C7871F1}" dt="2025-04-10T02:59:07.039" v="269" actId="123"/>
        <pc:sldMkLst>
          <pc:docMk/>
          <pc:sldMk cId="0" sldId="257"/>
        </pc:sldMkLst>
        <pc:spChg chg="mod">
          <ac:chgData name="GABRIELA VIVAS" userId="74d95629-765c-4239-95dd-cd4757320e97" providerId="ADAL" clId="{F7E5E1A5-967F-41B4-B3EA-2EA68C7871F1}" dt="2025-04-10T02:59:04.220" v="268" actId="123"/>
          <ac:spMkLst>
            <pc:docMk/>
            <pc:sldMk cId="0" sldId="257"/>
            <ac:spMk id="4" creationId="{00000000-0000-0000-0000-000000000000}"/>
          </ac:spMkLst>
        </pc:spChg>
        <pc:spChg chg="mod">
          <ac:chgData name="GABRIELA VIVAS" userId="74d95629-765c-4239-95dd-cd4757320e97" providerId="ADAL" clId="{F7E5E1A5-967F-41B4-B3EA-2EA68C7871F1}" dt="2025-04-10T02:59:07.039" v="269" actId="123"/>
          <ac:spMkLst>
            <pc:docMk/>
            <pc:sldMk cId="0" sldId="257"/>
            <ac:spMk id="8" creationId="{00000000-0000-0000-0000-000000000000}"/>
          </ac:spMkLst>
        </pc:spChg>
        <pc:spChg chg="add mod">
          <ac:chgData name="GABRIELA VIVAS" userId="74d95629-765c-4239-95dd-cd4757320e97" providerId="ADAL" clId="{F7E5E1A5-967F-41B4-B3EA-2EA68C7871F1}" dt="2025-04-10T02:27:46.181" v="3"/>
          <ac:spMkLst>
            <pc:docMk/>
            <pc:sldMk cId="0" sldId="257"/>
            <ac:spMk id="9" creationId="{DA748012-3F70-EAAF-DCE7-85FF4FD0D4A2}"/>
          </ac:spMkLst>
        </pc:spChg>
      </pc:sldChg>
      <pc:sldChg chg="addSp modSp mod">
        <pc:chgData name="GABRIELA VIVAS" userId="74d95629-765c-4239-95dd-cd4757320e97" providerId="ADAL" clId="{F7E5E1A5-967F-41B4-B3EA-2EA68C7871F1}" dt="2025-04-10T02:59:27.068" v="273" actId="1076"/>
        <pc:sldMkLst>
          <pc:docMk/>
          <pc:sldMk cId="0" sldId="258"/>
        </pc:sldMkLst>
        <pc:spChg chg="mod">
          <ac:chgData name="GABRIELA VIVAS" userId="74d95629-765c-4239-95dd-cd4757320e97" providerId="ADAL" clId="{F7E5E1A5-967F-41B4-B3EA-2EA68C7871F1}" dt="2025-04-10T02:59:27.068" v="273" actId="1076"/>
          <ac:spMkLst>
            <pc:docMk/>
            <pc:sldMk cId="0" sldId="258"/>
            <ac:spMk id="7" creationId="{00000000-0000-0000-0000-000000000000}"/>
          </ac:spMkLst>
        </pc:spChg>
        <pc:spChg chg="mod">
          <ac:chgData name="GABRIELA VIVAS" userId="74d95629-765c-4239-95dd-cd4757320e97" providerId="ADAL" clId="{F7E5E1A5-967F-41B4-B3EA-2EA68C7871F1}" dt="2025-04-10T02:59:13.632" v="270" actId="123"/>
          <ac:spMkLst>
            <pc:docMk/>
            <pc:sldMk cId="0" sldId="258"/>
            <ac:spMk id="11" creationId="{00000000-0000-0000-0000-000000000000}"/>
          </ac:spMkLst>
        </pc:spChg>
        <pc:spChg chg="mod">
          <ac:chgData name="GABRIELA VIVAS" userId="74d95629-765c-4239-95dd-cd4757320e97" providerId="ADAL" clId="{F7E5E1A5-967F-41B4-B3EA-2EA68C7871F1}" dt="2025-04-10T02:59:20.383" v="271" actId="1076"/>
          <ac:spMkLst>
            <pc:docMk/>
            <pc:sldMk cId="0" sldId="258"/>
            <ac:spMk id="15" creationId="{00000000-0000-0000-0000-000000000000}"/>
          </ac:spMkLst>
        </pc:spChg>
        <pc:spChg chg="add mod">
          <ac:chgData name="GABRIELA VIVAS" userId="74d95629-765c-4239-95dd-cd4757320e97" providerId="ADAL" clId="{F7E5E1A5-967F-41B4-B3EA-2EA68C7871F1}" dt="2025-04-10T02:27:48.442" v="4"/>
          <ac:spMkLst>
            <pc:docMk/>
            <pc:sldMk cId="0" sldId="258"/>
            <ac:spMk id="16" creationId="{B730C831-2474-4575-C1ED-9A98F98CECD4}"/>
          </ac:spMkLst>
        </pc:spChg>
      </pc:sldChg>
      <pc:sldChg chg="addSp modSp mod">
        <pc:chgData name="GABRIELA VIVAS" userId="74d95629-765c-4239-95dd-cd4757320e97" providerId="ADAL" clId="{F7E5E1A5-967F-41B4-B3EA-2EA68C7871F1}" dt="2025-04-10T02:59:34.369" v="274" actId="123"/>
        <pc:sldMkLst>
          <pc:docMk/>
          <pc:sldMk cId="0" sldId="259"/>
        </pc:sldMkLst>
        <pc:spChg chg="mod">
          <ac:chgData name="GABRIELA VIVAS" userId="74d95629-765c-4239-95dd-cd4757320e97" providerId="ADAL" clId="{F7E5E1A5-967F-41B4-B3EA-2EA68C7871F1}" dt="2025-04-10T02:59:34.369" v="274" actId="123"/>
          <ac:spMkLst>
            <pc:docMk/>
            <pc:sldMk cId="0" sldId="259"/>
            <ac:spMk id="6" creationId="{00000000-0000-0000-0000-000000000000}"/>
          </ac:spMkLst>
        </pc:spChg>
        <pc:spChg chg="mod">
          <ac:chgData name="GABRIELA VIVAS" userId="74d95629-765c-4239-95dd-cd4757320e97" providerId="ADAL" clId="{F7E5E1A5-967F-41B4-B3EA-2EA68C7871F1}" dt="2025-04-10T02:59:34.369" v="274" actId="123"/>
          <ac:spMkLst>
            <pc:docMk/>
            <pc:sldMk cId="0" sldId="259"/>
            <ac:spMk id="9" creationId="{00000000-0000-0000-0000-000000000000}"/>
          </ac:spMkLst>
        </pc:spChg>
        <pc:spChg chg="mod">
          <ac:chgData name="GABRIELA VIVAS" userId="74d95629-765c-4239-95dd-cd4757320e97" providerId="ADAL" clId="{F7E5E1A5-967F-41B4-B3EA-2EA68C7871F1}" dt="2025-04-10T02:59:34.369" v="274" actId="123"/>
          <ac:spMkLst>
            <pc:docMk/>
            <pc:sldMk cId="0" sldId="259"/>
            <ac:spMk id="12" creationId="{00000000-0000-0000-0000-000000000000}"/>
          </ac:spMkLst>
        </pc:spChg>
        <pc:spChg chg="add mod">
          <ac:chgData name="GABRIELA VIVAS" userId="74d95629-765c-4239-95dd-cd4757320e97" providerId="ADAL" clId="{F7E5E1A5-967F-41B4-B3EA-2EA68C7871F1}" dt="2025-04-10T02:27:50.193" v="5"/>
          <ac:spMkLst>
            <pc:docMk/>
            <pc:sldMk cId="0" sldId="259"/>
            <ac:spMk id="13" creationId="{543FBE66-C2E9-EBF8-1DF7-20D031025ABD}"/>
          </ac:spMkLst>
        </pc:spChg>
      </pc:sldChg>
      <pc:sldChg chg="addSp modSp mod">
        <pc:chgData name="GABRIELA VIVAS" userId="74d95629-765c-4239-95dd-cd4757320e97" providerId="ADAL" clId="{F7E5E1A5-967F-41B4-B3EA-2EA68C7871F1}" dt="2025-04-10T02:59:43.253" v="275" actId="123"/>
        <pc:sldMkLst>
          <pc:docMk/>
          <pc:sldMk cId="0" sldId="261"/>
        </pc:sldMkLst>
        <pc:spChg chg="mod">
          <ac:chgData name="GABRIELA VIVAS" userId="74d95629-765c-4239-95dd-cd4757320e97" providerId="ADAL" clId="{F7E5E1A5-967F-41B4-B3EA-2EA68C7871F1}" dt="2025-04-10T02:59:43.253" v="275" actId="123"/>
          <ac:spMkLst>
            <pc:docMk/>
            <pc:sldMk cId="0" sldId="261"/>
            <ac:spMk id="4" creationId="{00000000-0000-0000-0000-000000000000}"/>
          </ac:spMkLst>
        </pc:spChg>
        <pc:spChg chg="mod">
          <ac:chgData name="GABRIELA VIVAS" userId="74d95629-765c-4239-95dd-cd4757320e97" providerId="ADAL" clId="{F7E5E1A5-967F-41B4-B3EA-2EA68C7871F1}" dt="2025-04-10T02:59:43.253" v="275" actId="123"/>
          <ac:spMkLst>
            <pc:docMk/>
            <pc:sldMk cId="0" sldId="261"/>
            <ac:spMk id="6" creationId="{00000000-0000-0000-0000-000000000000}"/>
          </ac:spMkLst>
        </pc:spChg>
        <pc:spChg chg="add mod">
          <ac:chgData name="GABRIELA VIVAS" userId="74d95629-765c-4239-95dd-cd4757320e97" providerId="ADAL" clId="{F7E5E1A5-967F-41B4-B3EA-2EA68C7871F1}" dt="2025-04-10T02:27:56.139" v="6"/>
          <ac:spMkLst>
            <pc:docMk/>
            <pc:sldMk cId="0" sldId="261"/>
            <ac:spMk id="7" creationId="{5CBAF5D1-741A-A7F3-D6B8-3A3873580D4C}"/>
          </ac:spMkLst>
        </pc:spChg>
      </pc:sldChg>
      <pc:sldChg chg="addSp modSp">
        <pc:chgData name="GABRIELA VIVAS" userId="74d95629-765c-4239-95dd-cd4757320e97" providerId="ADAL" clId="{F7E5E1A5-967F-41B4-B3EA-2EA68C7871F1}" dt="2025-04-10T02:28:05.685" v="7"/>
        <pc:sldMkLst>
          <pc:docMk/>
          <pc:sldMk cId="0" sldId="262"/>
        </pc:sldMkLst>
        <pc:spChg chg="add mod">
          <ac:chgData name="GABRIELA VIVAS" userId="74d95629-765c-4239-95dd-cd4757320e97" providerId="ADAL" clId="{F7E5E1A5-967F-41B4-B3EA-2EA68C7871F1}" dt="2025-04-10T02:28:05.685" v="7"/>
          <ac:spMkLst>
            <pc:docMk/>
            <pc:sldMk cId="0" sldId="262"/>
            <ac:spMk id="16" creationId="{02C8E949-FBC3-7237-A6DE-7D09C18B3DBF}"/>
          </ac:spMkLst>
        </pc:spChg>
      </pc:sldChg>
      <pc:sldChg chg="modSp mod">
        <pc:chgData name="GABRIELA VIVAS" userId="74d95629-765c-4239-95dd-cd4757320e97" providerId="ADAL" clId="{F7E5E1A5-967F-41B4-B3EA-2EA68C7871F1}" dt="2025-04-10T02:36:09.592" v="67" actId="1036"/>
        <pc:sldMkLst>
          <pc:docMk/>
          <pc:sldMk cId="0" sldId="263"/>
        </pc:sldMkLst>
        <pc:spChg chg="mod">
          <ac:chgData name="GABRIELA VIVAS" userId="74d95629-765c-4239-95dd-cd4757320e97" providerId="ADAL" clId="{F7E5E1A5-967F-41B4-B3EA-2EA68C7871F1}" dt="2025-04-10T02:35:57.749" v="55" actId="20577"/>
          <ac:spMkLst>
            <pc:docMk/>
            <pc:sldMk cId="0" sldId="263"/>
            <ac:spMk id="4" creationId="{00000000-0000-0000-0000-000000000000}"/>
          </ac:spMkLst>
        </pc:spChg>
        <pc:spChg chg="mod">
          <ac:chgData name="GABRIELA VIVAS" userId="74d95629-765c-4239-95dd-cd4757320e97" providerId="ADAL" clId="{F7E5E1A5-967F-41B4-B3EA-2EA68C7871F1}" dt="2025-04-10T02:36:02.243" v="59" actId="20577"/>
          <ac:spMkLst>
            <pc:docMk/>
            <pc:sldMk cId="0" sldId="263"/>
            <ac:spMk id="7" creationId="{00000000-0000-0000-0000-000000000000}"/>
          </ac:spMkLst>
        </pc:spChg>
        <pc:spChg chg="mod">
          <ac:chgData name="GABRIELA VIVAS" userId="74d95629-765c-4239-95dd-cd4757320e97" providerId="ADAL" clId="{F7E5E1A5-967F-41B4-B3EA-2EA68C7871F1}" dt="2025-04-10T02:36:05.696" v="63" actId="20577"/>
          <ac:spMkLst>
            <pc:docMk/>
            <pc:sldMk cId="0" sldId="263"/>
            <ac:spMk id="10" creationId="{00000000-0000-0000-0000-000000000000}"/>
          </ac:spMkLst>
        </pc:spChg>
        <pc:picChg chg="mod">
          <ac:chgData name="GABRIELA VIVAS" userId="74d95629-765c-4239-95dd-cd4757320e97" providerId="ADAL" clId="{F7E5E1A5-967F-41B4-B3EA-2EA68C7871F1}" dt="2025-04-10T02:36:09.592" v="67" actId="1036"/>
          <ac:picMkLst>
            <pc:docMk/>
            <pc:sldMk cId="0" sldId="263"/>
            <ac:picMk id="14" creationId="{B6DB6164-3B2F-EAE8-3A67-76DF03BC3B9C}"/>
          </ac:picMkLst>
        </pc:picChg>
      </pc:sldChg>
      <pc:sldChg chg="addSp modSp mod">
        <pc:chgData name="GABRIELA VIVAS" userId="74d95629-765c-4239-95dd-cd4757320e97" providerId="ADAL" clId="{F7E5E1A5-967F-41B4-B3EA-2EA68C7871F1}" dt="2025-04-10T03:00:47.040" v="277" actId="27107"/>
        <pc:sldMkLst>
          <pc:docMk/>
          <pc:sldMk cId="0" sldId="264"/>
        </pc:sldMkLst>
        <pc:spChg chg="mod">
          <ac:chgData name="GABRIELA VIVAS" userId="74d95629-765c-4239-95dd-cd4757320e97" providerId="ADAL" clId="{F7E5E1A5-967F-41B4-B3EA-2EA68C7871F1}" dt="2025-04-10T03:00:47.040" v="277" actId="27107"/>
          <ac:spMkLst>
            <pc:docMk/>
            <pc:sldMk cId="0" sldId="264"/>
            <ac:spMk id="6" creationId="{00000000-0000-0000-0000-000000000000}"/>
          </ac:spMkLst>
        </pc:spChg>
        <pc:spChg chg="add mod">
          <ac:chgData name="GABRIELA VIVAS" userId="74d95629-765c-4239-95dd-cd4757320e97" providerId="ADAL" clId="{F7E5E1A5-967F-41B4-B3EA-2EA68C7871F1}" dt="2025-04-10T02:28:21.068" v="12"/>
          <ac:spMkLst>
            <pc:docMk/>
            <pc:sldMk cId="0" sldId="264"/>
            <ac:spMk id="7" creationId="{8F063CFE-59D7-804E-917D-C8EFA20E2B72}"/>
          </ac:spMkLst>
        </pc:spChg>
      </pc:sldChg>
      <pc:sldChg chg="addSp delSp modSp new mod">
        <pc:chgData name="GABRIELA VIVAS" userId="74d95629-765c-4239-95dd-cd4757320e97" providerId="ADAL" clId="{F7E5E1A5-967F-41B4-B3EA-2EA68C7871F1}" dt="2025-04-10T02:42:51.610" v="211" actId="404"/>
        <pc:sldMkLst>
          <pc:docMk/>
          <pc:sldMk cId="1180171146" sldId="266"/>
        </pc:sldMkLst>
        <pc:spChg chg="add mod">
          <ac:chgData name="GABRIELA VIVAS" userId="74d95629-765c-4239-95dd-cd4757320e97" providerId="ADAL" clId="{F7E5E1A5-967F-41B4-B3EA-2EA68C7871F1}" dt="2025-04-10T02:42:51.610" v="211" actId="404"/>
          <ac:spMkLst>
            <pc:docMk/>
            <pc:sldMk cId="1180171146" sldId="266"/>
            <ac:spMk id="2" creationId="{BF6B9AA7-65BF-43CD-23F0-202AD5B3B3C9}"/>
          </ac:spMkLst>
        </pc:spChg>
        <pc:spChg chg="add mod">
          <ac:chgData name="GABRIELA VIVAS" userId="74d95629-765c-4239-95dd-cd4757320e97" providerId="ADAL" clId="{F7E5E1A5-967F-41B4-B3EA-2EA68C7871F1}" dt="2025-04-10T02:41:59.874" v="159" actId="20577"/>
          <ac:spMkLst>
            <pc:docMk/>
            <pc:sldMk cId="1180171146" sldId="266"/>
            <ac:spMk id="8" creationId="{BEDE834E-7EAB-EF20-D522-711DCFF6B6DC}"/>
          </ac:spMkLst>
        </pc:spChg>
        <pc:spChg chg="add mod">
          <ac:chgData name="GABRIELA VIVAS" userId="74d95629-765c-4239-95dd-cd4757320e97" providerId="ADAL" clId="{F7E5E1A5-967F-41B4-B3EA-2EA68C7871F1}" dt="2025-04-10T02:42:07.420" v="164" actId="20577"/>
          <ac:spMkLst>
            <pc:docMk/>
            <pc:sldMk cId="1180171146" sldId="266"/>
            <ac:spMk id="9" creationId="{954CD95A-DE21-2F87-EA0C-75FE39783AEC}"/>
          </ac:spMkLst>
        </pc:spChg>
        <pc:spChg chg="add mod">
          <ac:chgData name="GABRIELA VIVAS" userId="74d95629-765c-4239-95dd-cd4757320e97" providerId="ADAL" clId="{F7E5E1A5-967F-41B4-B3EA-2EA68C7871F1}" dt="2025-04-10T02:42:18.312" v="185" actId="20577"/>
          <ac:spMkLst>
            <pc:docMk/>
            <pc:sldMk cId="1180171146" sldId="266"/>
            <ac:spMk id="10" creationId="{A5967ED7-1923-C92D-10D3-360A4B4886E7}"/>
          </ac:spMkLst>
        </pc:spChg>
        <pc:spChg chg="add mod">
          <ac:chgData name="GABRIELA VIVAS" userId="74d95629-765c-4239-95dd-cd4757320e97" providerId="ADAL" clId="{F7E5E1A5-967F-41B4-B3EA-2EA68C7871F1}" dt="2025-04-10T02:42:30.320" v="208" actId="20577"/>
          <ac:spMkLst>
            <pc:docMk/>
            <pc:sldMk cId="1180171146" sldId="266"/>
            <ac:spMk id="11" creationId="{04F5C635-B582-B1C2-749A-04E7C0C3A974}"/>
          </ac:spMkLst>
        </pc:spChg>
        <pc:picChg chg="add mod">
          <ac:chgData name="GABRIELA VIVAS" userId="74d95629-765c-4239-95dd-cd4757320e97" providerId="ADAL" clId="{F7E5E1A5-967F-41B4-B3EA-2EA68C7871F1}" dt="2025-04-10T02:41:32.439" v="142" actId="1036"/>
          <ac:picMkLst>
            <pc:docMk/>
            <pc:sldMk cId="1180171146" sldId="266"/>
            <ac:picMk id="3" creationId="{629CBD9E-A91A-8E58-38A6-EE71AC82402A}"/>
          </ac:picMkLst>
        </pc:picChg>
        <pc:picChg chg="add mod">
          <ac:chgData name="GABRIELA VIVAS" userId="74d95629-765c-4239-95dd-cd4757320e97" providerId="ADAL" clId="{F7E5E1A5-967F-41B4-B3EA-2EA68C7871F1}" dt="2025-04-10T02:41:32.439" v="142" actId="1036"/>
          <ac:picMkLst>
            <pc:docMk/>
            <pc:sldMk cId="1180171146" sldId="266"/>
            <ac:picMk id="4" creationId="{1FE0A95D-4C40-1F9C-8C3E-6D6E86DA657C}"/>
          </ac:picMkLst>
        </pc:picChg>
        <pc:picChg chg="add mod">
          <ac:chgData name="GABRIELA VIVAS" userId="74d95629-765c-4239-95dd-cd4757320e97" providerId="ADAL" clId="{F7E5E1A5-967F-41B4-B3EA-2EA68C7871F1}" dt="2025-04-10T02:41:32.439" v="142" actId="1036"/>
          <ac:picMkLst>
            <pc:docMk/>
            <pc:sldMk cId="1180171146" sldId="266"/>
            <ac:picMk id="5" creationId="{5BACA5EF-3137-8712-7037-FCB0C06D04C7}"/>
          </ac:picMkLst>
        </pc:picChg>
        <pc:picChg chg="add mod">
          <ac:chgData name="GABRIELA VIVAS" userId="74d95629-765c-4239-95dd-cd4757320e97" providerId="ADAL" clId="{F7E5E1A5-967F-41B4-B3EA-2EA68C7871F1}" dt="2025-04-10T02:41:32.439" v="142" actId="1036"/>
          <ac:picMkLst>
            <pc:docMk/>
            <pc:sldMk cId="1180171146" sldId="266"/>
            <ac:picMk id="6" creationId="{8A7BEFD2-952B-8BBF-DF67-1D1220C70559}"/>
          </ac:picMkLst>
        </pc:picChg>
        <pc:picChg chg="add del mod">
          <ac:chgData name="GABRIELA VIVAS" userId="74d95629-765c-4239-95dd-cd4757320e97" providerId="ADAL" clId="{F7E5E1A5-967F-41B4-B3EA-2EA68C7871F1}" dt="2025-04-10T02:40:56.862" v="109" actId="478"/>
          <ac:picMkLst>
            <pc:docMk/>
            <pc:sldMk cId="1180171146" sldId="266"/>
            <ac:picMk id="7" creationId="{ECE571C3-AE0C-7547-ADFD-82A665DBC0D3}"/>
          </ac:picMkLst>
        </pc:picChg>
        <pc:picChg chg="add mod">
          <ac:chgData name="GABRIELA VIVAS" userId="74d95629-765c-4239-95dd-cd4757320e97" providerId="ADAL" clId="{F7E5E1A5-967F-41B4-B3EA-2EA68C7871F1}" dt="2025-04-10T02:42:45.632" v="209"/>
          <ac:picMkLst>
            <pc:docMk/>
            <pc:sldMk cId="1180171146" sldId="266"/>
            <ac:picMk id="12" creationId="{E653D580-5FC9-9E7F-A7E1-94AADAB81E2B}"/>
          </ac:picMkLst>
        </pc:picChg>
      </pc:sldChg>
      <pc:sldChg chg="addSp modSp new del mod ord">
        <pc:chgData name="GABRIELA VIVAS" userId="74d95629-765c-4239-95dd-cd4757320e97" providerId="ADAL" clId="{F7E5E1A5-967F-41B4-B3EA-2EA68C7871F1}" dt="2025-04-10T02:34:23.974" v="48" actId="47"/>
        <pc:sldMkLst>
          <pc:docMk/>
          <pc:sldMk cId="1406477315" sldId="266"/>
        </pc:sldMkLst>
        <pc:spChg chg="add mod">
          <ac:chgData name="GABRIELA VIVAS" userId="74d95629-765c-4239-95dd-cd4757320e97" providerId="ADAL" clId="{F7E5E1A5-967F-41B4-B3EA-2EA68C7871F1}" dt="2025-04-10T02:30:54.732" v="34"/>
          <ac:spMkLst>
            <pc:docMk/>
            <pc:sldMk cId="1406477315" sldId="266"/>
            <ac:spMk id="6" creationId="{ABC1B8B6-8DB8-9448-A1C2-67B84EB8F3FB}"/>
          </ac:spMkLst>
        </pc:spChg>
        <pc:picChg chg="add mod">
          <ac:chgData name="GABRIELA VIVAS" userId="74d95629-765c-4239-95dd-cd4757320e97" providerId="ADAL" clId="{F7E5E1A5-967F-41B4-B3EA-2EA68C7871F1}" dt="2025-04-10T02:30:18.651" v="25" actId="1076"/>
          <ac:picMkLst>
            <pc:docMk/>
            <pc:sldMk cId="1406477315" sldId="266"/>
            <ac:picMk id="2" creationId="{0C27605A-0B56-4463-8470-0369B15E08E8}"/>
          </ac:picMkLst>
        </pc:picChg>
        <pc:picChg chg="add mod">
          <ac:chgData name="GABRIELA VIVAS" userId="74d95629-765c-4239-95dd-cd4757320e97" providerId="ADAL" clId="{F7E5E1A5-967F-41B4-B3EA-2EA68C7871F1}" dt="2025-04-10T02:30:16.505" v="24" actId="1076"/>
          <ac:picMkLst>
            <pc:docMk/>
            <pc:sldMk cId="1406477315" sldId="266"/>
            <ac:picMk id="3" creationId="{8A07447F-39F2-49F9-B328-3D01958680ED}"/>
          </ac:picMkLst>
        </pc:picChg>
        <pc:picChg chg="add mod">
          <ac:chgData name="GABRIELA VIVAS" userId="74d95629-765c-4239-95dd-cd4757320e97" providerId="ADAL" clId="{F7E5E1A5-967F-41B4-B3EA-2EA68C7871F1}" dt="2025-04-10T02:30:46.145" v="32" actId="1076"/>
          <ac:picMkLst>
            <pc:docMk/>
            <pc:sldMk cId="1406477315" sldId="266"/>
            <ac:picMk id="4" creationId="{623AC2B5-4E28-4A4D-81CD-5F5C1FE14C34}"/>
          </ac:picMkLst>
        </pc:picChg>
        <pc:picChg chg="add mod">
          <ac:chgData name="GABRIELA VIVAS" userId="74d95629-765c-4239-95dd-cd4757320e97" providerId="ADAL" clId="{F7E5E1A5-967F-41B4-B3EA-2EA68C7871F1}" dt="2025-04-10T02:30:58.742" v="47" actId="1038"/>
          <ac:picMkLst>
            <pc:docMk/>
            <pc:sldMk cId="1406477315" sldId="266"/>
            <ac:picMk id="5" creationId="{2A89E4FD-EC8D-423E-8A79-57F5A782A4A4}"/>
          </ac:picMkLst>
        </pc:picChg>
      </pc:sldChg>
      <pc:sldChg chg="new del">
        <pc:chgData name="GABRIELA VIVAS" userId="74d95629-765c-4239-95dd-cd4757320e97" providerId="ADAL" clId="{F7E5E1A5-967F-41B4-B3EA-2EA68C7871F1}" dt="2025-04-10T02:28:42.463" v="14" actId="47"/>
        <pc:sldMkLst>
          <pc:docMk/>
          <pc:sldMk cId="3126202143" sldId="266"/>
        </pc:sldMkLst>
      </pc:sldChg>
      <pc:sldChg chg="modSp mod">
        <pc:chgData name="GABRIELA VIVAS" userId="74d95629-765c-4239-95dd-cd4757320e97" providerId="ADAL" clId="{F7E5E1A5-967F-41B4-B3EA-2EA68C7871F1}" dt="2025-04-10T22:17:53.494" v="284" actId="20577"/>
        <pc:sldMkLst>
          <pc:docMk/>
          <pc:sldMk cId="2962859033" sldId="268"/>
        </pc:sldMkLst>
        <pc:spChg chg="mod">
          <ac:chgData name="GABRIELA VIVAS" userId="74d95629-765c-4239-95dd-cd4757320e97" providerId="ADAL" clId="{F7E5E1A5-967F-41B4-B3EA-2EA68C7871F1}" dt="2025-04-10T22:17:53.494" v="284" actId="20577"/>
          <ac:spMkLst>
            <pc:docMk/>
            <pc:sldMk cId="2962859033" sldId="268"/>
            <ac:spMk id="2" creationId="{6D892A40-055A-1034-2280-295CFFAF063F}"/>
          </ac:spMkLst>
        </pc:spChg>
      </pc:sldChg>
    </pc:docChg>
  </pc:docChgLst>
  <pc:docChgLst>
    <pc:chgData name="JOSE VILLARREAL" userId="S::jose.villarreal8@utp.ac.pa::d1f77f96-d317-4475-a671-0e16e870e642" providerId="AD" clId="Web-{19B66C62-BEB3-49B5-8263-E04F30C12B77}"/>
    <pc:docChg chg="modSld">
      <pc:chgData name="JOSE VILLARREAL" userId="S::jose.villarreal8@utp.ac.pa::d1f77f96-d317-4475-a671-0e16e870e642" providerId="AD" clId="Web-{19B66C62-BEB3-49B5-8263-E04F30C12B77}" dt="2025-04-10T02:54:33.700" v="4" actId="20577"/>
      <pc:docMkLst>
        <pc:docMk/>
      </pc:docMkLst>
      <pc:sldChg chg="modSp">
        <pc:chgData name="JOSE VILLARREAL" userId="S::jose.villarreal8@utp.ac.pa::d1f77f96-d317-4475-a671-0e16e870e642" providerId="AD" clId="Web-{19B66C62-BEB3-49B5-8263-E04F30C12B77}" dt="2025-04-10T02:54:33.700" v="4" actId="20577"/>
        <pc:sldMkLst>
          <pc:docMk/>
          <pc:sldMk cId="0" sldId="256"/>
        </pc:sldMkLst>
        <pc:spChg chg="mod">
          <ac:chgData name="JOSE VILLARREAL" userId="S::jose.villarreal8@utp.ac.pa::d1f77f96-d317-4475-a671-0e16e870e642" providerId="AD" clId="Web-{19B66C62-BEB3-49B5-8263-E04F30C12B77}" dt="2025-04-10T02:54:33.700" v="4" actId="20577"/>
          <ac:spMkLst>
            <pc:docMk/>
            <pc:sldMk cId="0" sldId="256"/>
            <ac:spMk id="4" creationId="{00000000-0000-0000-0000-000000000000}"/>
          </ac:spMkLst>
        </pc:spChg>
      </pc:sldChg>
      <pc:sldChg chg="addSp modSp">
        <pc:chgData name="JOSE VILLARREAL" userId="S::jose.villarreal8@utp.ac.pa::d1f77f96-d317-4475-a671-0e16e870e642" providerId="AD" clId="Web-{19B66C62-BEB3-49B5-8263-E04F30C12B77}" dt="2025-04-10T02:49:23.443" v="1" actId="1076"/>
        <pc:sldMkLst>
          <pc:docMk/>
          <pc:sldMk cId="0" sldId="264"/>
        </pc:sldMkLst>
        <pc:picChg chg="add mod">
          <ac:chgData name="JOSE VILLARREAL" userId="S::jose.villarreal8@utp.ac.pa::d1f77f96-d317-4475-a671-0e16e870e642" providerId="AD" clId="Web-{19B66C62-BEB3-49B5-8263-E04F30C12B77}" dt="2025-04-10T02:49:23.443" v="1" actId="1076"/>
          <ac:picMkLst>
            <pc:docMk/>
            <pc:sldMk cId="0" sldId="264"/>
            <ac:picMk id="8" creationId="{8897CA89-C06D-7A75-2F3E-38D4169752CF}"/>
          </ac:picMkLst>
        </pc:picChg>
      </pc:sldChg>
    </pc:docChg>
  </pc:docChgLst>
  <pc:docChgLst>
    <pc:chgData name="JOSE VILLARREAL" userId="S::jose.villarreal8@utp.ac.pa::d1f77f96-d317-4475-a671-0e16e870e642" providerId="AD" clId="Web-{660D0A42-7642-4EFC-84F3-5F293225546B}"/>
    <pc:docChg chg="modSld">
      <pc:chgData name="JOSE VILLARREAL" userId="S::jose.villarreal8@utp.ac.pa::d1f77f96-d317-4475-a671-0e16e870e642" providerId="AD" clId="Web-{660D0A42-7642-4EFC-84F3-5F293225546B}" dt="2025-04-10T22:16:56.197" v="4" actId="1076"/>
      <pc:docMkLst>
        <pc:docMk/>
      </pc:docMkLst>
      <pc:sldChg chg="addSp delSp modSp">
        <pc:chgData name="JOSE VILLARREAL" userId="S::jose.villarreal8@utp.ac.pa::d1f77f96-d317-4475-a671-0e16e870e642" providerId="AD" clId="Web-{660D0A42-7642-4EFC-84F3-5F293225546B}" dt="2025-04-10T22:16:56.197" v="4" actId="1076"/>
        <pc:sldMkLst>
          <pc:docMk/>
          <pc:sldMk cId="2646469074" sldId="269"/>
        </pc:sldMkLst>
        <pc:picChg chg="del">
          <ac:chgData name="JOSE VILLARREAL" userId="S::jose.villarreal8@utp.ac.pa::d1f77f96-d317-4475-a671-0e16e870e642" providerId="AD" clId="Web-{660D0A42-7642-4EFC-84F3-5F293225546B}" dt="2025-04-10T22:16:47.899" v="0"/>
          <ac:picMkLst>
            <pc:docMk/>
            <pc:sldMk cId="2646469074" sldId="269"/>
            <ac:picMk id="3" creationId="{D2032714-C29B-475C-984D-96E264124861}"/>
          </ac:picMkLst>
        </pc:picChg>
        <pc:picChg chg="add mod">
          <ac:chgData name="JOSE VILLARREAL" userId="S::jose.villarreal8@utp.ac.pa::d1f77f96-d317-4475-a671-0e16e870e642" providerId="AD" clId="Web-{660D0A42-7642-4EFC-84F3-5F293225546B}" dt="2025-04-10T22:16:56.197" v="4" actId="1076"/>
          <ac:picMkLst>
            <pc:docMk/>
            <pc:sldMk cId="2646469074" sldId="269"/>
            <ac:picMk id="4" creationId="{5DC3A9E5-1A3B-8ADE-F609-E2CEC39483A2}"/>
          </ac:picMkLst>
        </pc:picChg>
      </pc:sldChg>
    </pc:docChg>
  </pc:docChgLst>
  <pc:docChgLst>
    <pc:chgData name="JUSTIN URENA" userId="S::justin.urena@utp.ac.pa::a3686313-9a08-4386-b372-ce67ee8edfc4" providerId="AD" clId="Web-{BDB19141-D94A-4BAE-92CB-EA8FA95C86B7}"/>
    <pc:docChg chg="addSld">
      <pc:chgData name="JUSTIN URENA" userId="S::justin.urena@utp.ac.pa::a3686313-9a08-4386-b372-ce67ee8edfc4" providerId="AD" clId="Web-{BDB19141-D94A-4BAE-92CB-EA8FA95C86B7}" dt="2025-04-10T21:32:22.768" v="0"/>
      <pc:docMkLst>
        <pc:docMk/>
      </pc:docMkLst>
      <pc:sldChg chg="new">
        <pc:chgData name="JUSTIN URENA" userId="S::justin.urena@utp.ac.pa::a3686313-9a08-4386-b372-ce67ee8edfc4" providerId="AD" clId="Web-{BDB19141-D94A-4BAE-92CB-EA8FA95C86B7}" dt="2025-04-10T21:32:22.768" v="0"/>
        <pc:sldMkLst>
          <pc:docMk/>
          <pc:sldMk cId="3066851545" sldId="267"/>
        </pc:sldMkLst>
      </pc:sldChg>
    </pc:docChg>
  </pc:docChgLst>
  <pc:docChgLst>
    <pc:chgData name="JOSE VILLARREAL" userId="S::jose.villarreal8@utp.ac.pa::d1f77f96-d317-4475-a671-0e16e870e642" providerId="AD" clId="Web-{DF867D80-1A4A-423E-8D83-ABF58E9412D6}"/>
    <pc:docChg chg="modSld">
      <pc:chgData name="JOSE VILLARREAL" userId="S::jose.villarreal8@utp.ac.pa::d1f77f96-d317-4475-a671-0e16e870e642" providerId="AD" clId="Web-{DF867D80-1A4A-423E-8D83-ABF58E9412D6}" dt="2025-04-10T22:20:19.174" v="2" actId="1076"/>
      <pc:docMkLst>
        <pc:docMk/>
      </pc:docMkLst>
      <pc:sldChg chg="delSp modSp">
        <pc:chgData name="JOSE VILLARREAL" userId="S::jose.villarreal8@utp.ac.pa::d1f77f96-d317-4475-a671-0e16e870e642" providerId="AD" clId="Web-{DF867D80-1A4A-423E-8D83-ABF58E9412D6}" dt="2025-04-10T22:20:19.174" v="2" actId="1076"/>
        <pc:sldMkLst>
          <pc:docMk/>
          <pc:sldMk cId="2646469074" sldId="269"/>
        </pc:sldMkLst>
        <pc:spChg chg="del">
          <ac:chgData name="JOSE VILLARREAL" userId="S::jose.villarreal8@utp.ac.pa::d1f77f96-d317-4475-a671-0e16e870e642" providerId="AD" clId="Web-{DF867D80-1A4A-423E-8D83-ABF58E9412D6}" dt="2025-04-10T22:20:07.439" v="0"/>
          <ac:spMkLst>
            <pc:docMk/>
            <pc:sldMk cId="2646469074" sldId="269"/>
            <ac:spMk id="6" creationId="{25E74C42-D3DE-9B5E-D2D7-9837712F572E}"/>
          </ac:spMkLst>
        </pc:spChg>
        <pc:picChg chg="mod">
          <ac:chgData name="JOSE VILLARREAL" userId="S::jose.villarreal8@utp.ac.pa::d1f77f96-d317-4475-a671-0e16e870e642" providerId="AD" clId="Web-{DF867D80-1A4A-423E-8D83-ABF58E9412D6}" dt="2025-04-10T22:20:19.174" v="2" actId="1076"/>
          <ac:picMkLst>
            <pc:docMk/>
            <pc:sldMk cId="2646469074" sldId="269"/>
            <ac:picMk id="4" creationId="{5DC3A9E5-1A3B-8ADE-F609-E2CEC39483A2}"/>
          </ac:picMkLst>
        </pc:picChg>
      </pc:sldChg>
    </pc:docChg>
  </pc:docChgLst>
  <pc:docChgLst>
    <pc:chgData name="JOSE VILLARREAL" userId="d1f77f96-d317-4475-a671-0e16e870e642" providerId="ADAL" clId="{93430486-34DF-44ED-A3A8-1743CB2C51F0}"/>
    <pc:docChg chg="modSld">
      <pc:chgData name="JOSE VILLARREAL" userId="d1f77f96-d317-4475-a671-0e16e870e642" providerId="ADAL" clId="{93430486-34DF-44ED-A3A8-1743CB2C51F0}" dt="2025-04-10T18:45:27.082" v="0"/>
      <pc:docMkLst>
        <pc:docMk/>
      </pc:docMkLst>
      <pc:sldChg chg="modNotesTx">
        <pc:chgData name="JOSE VILLARREAL" userId="d1f77f96-d317-4475-a671-0e16e870e642" providerId="ADAL" clId="{93430486-34DF-44ED-A3A8-1743CB2C51F0}" dt="2025-04-10T18:45:27.082" v="0"/>
        <pc:sldMkLst>
          <pc:docMk/>
          <pc:sldMk cId="1180171146" sldId="266"/>
        </pc:sldMkLst>
      </pc:sldChg>
    </pc:docChg>
  </pc:docChgLst>
  <pc:docChgLst>
    <pc:chgData name="JOSE VILLARREAL" userId="S::jose.villarreal8@utp.ac.pa::d1f77f96-d317-4475-a671-0e16e870e642" providerId="AD" clId="Web-{E3630487-9655-4E46-B3C3-AF4A205E76F2}"/>
    <pc:docChg chg="modSld">
      <pc:chgData name="JOSE VILLARREAL" userId="S::jose.villarreal8@utp.ac.pa::d1f77f96-d317-4475-a671-0e16e870e642" providerId="AD" clId="Web-{E3630487-9655-4E46-B3C3-AF4A205E76F2}" dt="2025-04-10T22:20:53.489" v="3" actId="1076"/>
      <pc:docMkLst>
        <pc:docMk/>
      </pc:docMkLst>
      <pc:sldChg chg="addSp modSp">
        <pc:chgData name="JOSE VILLARREAL" userId="S::jose.villarreal8@utp.ac.pa::d1f77f96-d317-4475-a671-0e16e870e642" providerId="AD" clId="Web-{E3630487-9655-4E46-B3C3-AF4A205E76F2}" dt="2025-04-10T22:20:53.489" v="3" actId="1076"/>
        <pc:sldMkLst>
          <pc:docMk/>
          <pc:sldMk cId="2646469074" sldId="269"/>
        </pc:sldMkLst>
        <pc:picChg chg="add mod">
          <ac:chgData name="JOSE VILLARREAL" userId="S::jose.villarreal8@utp.ac.pa::d1f77f96-d317-4475-a671-0e16e870e642" providerId="AD" clId="Web-{E3630487-9655-4E46-B3C3-AF4A205E76F2}" dt="2025-04-10T22:20:49.161" v="2" actId="1076"/>
          <ac:picMkLst>
            <pc:docMk/>
            <pc:sldMk cId="2646469074" sldId="269"/>
            <ac:picMk id="3" creationId="{F3D6EC44-935F-D877-70AB-891B007C45FF}"/>
          </ac:picMkLst>
        </pc:picChg>
        <pc:picChg chg="mod">
          <ac:chgData name="JOSE VILLARREAL" userId="S::jose.villarreal8@utp.ac.pa::d1f77f96-d317-4475-a671-0e16e870e642" providerId="AD" clId="Web-{E3630487-9655-4E46-B3C3-AF4A205E76F2}" dt="2025-04-10T22:20:53.489" v="3" actId="1076"/>
          <ac:picMkLst>
            <pc:docMk/>
            <pc:sldMk cId="2646469074" sldId="269"/>
            <ac:picMk id="4" creationId="{5DC3A9E5-1A3B-8ADE-F609-E2CEC39483A2}"/>
          </ac:picMkLst>
        </pc:picChg>
      </pc:sldChg>
    </pc:docChg>
  </pc:docChgLst>
  <pc:docChgLst>
    <pc:chgData name="JUSTIN URENA" userId="S::justin.urena@utp.ac.pa::a3686313-9a08-4386-b372-ce67ee8edfc4" providerId="AD" clId="Web-{C38B0BF5-965A-4D17-AFF9-2340F03A306D}"/>
    <pc:docChg chg="modSld">
      <pc:chgData name="JUSTIN URENA" userId="S::justin.urena@utp.ac.pa::a3686313-9a08-4386-b372-ce67ee8edfc4" providerId="AD" clId="Web-{C38B0BF5-965A-4D17-AFF9-2340F03A306D}" dt="2025-04-10T02:41:44.507" v="6" actId="1076"/>
      <pc:docMkLst>
        <pc:docMk/>
      </pc:docMkLst>
      <pc:sldChg chg="modSp">
        <pc:chgData name="JUSTIN URENA" userId="S::justin.urena@utp.ac.pa::a3686313-9a08-4386-b372-ce67ee8edfc4" providerId="AD" clId="Web-{C38B0BF5-965A-4D17-AFF9-2340F03A306D}" dt="2025-04-10T02:41:44.507" v="6" actId="1076"/>
        <pc:sldMkLst>
          <pc:docMk/>
          <pc:sldMk cId="0" sldId="264"/>
        </pc:sldMkLst>
        <pc:spChg chg="mod">
          <ac:chgData name="JUSTIN URENA" userId="S::justin.urena@utp.ac.pa::a3686313-9a08-4386-b372-ce67ee8edfc4" providerId="AD" clId="Web-{C38B0BF5-965A-4D17-AFF9-2340F03A306D}" dt="2025-04-10T02:41:19.068" v="0" actId="1076"/>
          <ac:spMkLst>
            <pc:docMk/>
            <pc:sldMk cId="0" sldId="264"/>
            <ac:spMk id="2" creationId="{00000000-0000-0000-0000-000000000000}"/>
          </ac:spMkLst>
        </pc:spChg>
        <pc:spChg chg="mod">
          <ac:chgData name="JUSTIN URENA" userId="S::justin.urena@utp.ac.pa::a3686313-9a08-4386-b372-ce67ee8edfc4" providerId="AD" clId="Web-{C38B0BF5-965A-4D17-AFF9-2340F03A306D}" dt="2025-04-10T02:41:24.928" v="1" actId="1076"/>
          <ac:spMkLst>
            <pc:docMk/>
            <pc:sldMk cId="0" sldId="264"/>
            <ac:spMk id="3" creationId="{00000000-0000-0000-0000-000000000000}"/>
          </ac:spMkLst>
        </pc:spChg>
        <pc:spChg chg="mod">
          <ac:chgData name="JUSTIN URENA" userId="S::justin.urena@utp.ac.pa::a3686313-9a08-4386-b372-ce67ee8edfc4" providerId="AD" clId="Web-{C38B0BF5-965A-4D17-AFF9-2340F03A306D}" dt="2025-04-10T02:41:29.194" v="2" actId="1076"/>
          <ac:spMkLst>
            <pc:docMk/>
            <pc:sldMk cId="0" sldId="264"/>
            <ac:spMk id="4" creationId="{00000000-0000-0000-0000-000000000000}"/>
          </ac:spMkLst>
        </pc:spChg>
        <pc:spChg chg="mod">
          <ac:chgData name="JUSTIN URENA" userId="S::justin.urena@utp.ac.pa::a3686313-9a08-4386-b372-ce67ee8edfc4" providerId="AD" clId="Web-{C38B0BF5-965A-4D17-AFF9-2340F03A306D}" dt="2025-04-10T02:41:41.085" v="5" actId="1076"/>
          <ac:spMkLst>
            <pc:docMk/>
            <pc:sldMk cId="0" sldId="264"/>
            <ac:spMk id="5" creationId="{00000000-0000-0000-0000-000000000000}"/>
          </ac:spMkLst>
        </pc:spChg>
        <pc:spChg chg="mod">
          <ac:chgData name="JUSTIN URENA" userId="S::justin.urena@utp.ac.pa::a3686313-9a08-4386-b372-ce67ee8edfc4" providerId="AD" clId="Web-{C38B0BF5-965A-4D17-AFF9-2340F03A306D}" dt="2025-04-10T02:41:44.507" v="6" actId="1076"/>
          <ac:spMkLst>
            <pc:docMk/>
            <pc:sldMk cId="0" sldId="264"/>
            <ac:spMk id="6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372602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CE3EA6-9923-8F9F-7F1A-CED68E0F30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26B5E01-351C-27CE-1869-932B35F5A3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F23DCB7-53C6-9482-B528-89FD379EDD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E53270-5885-1001-7D06-E5130F40DE6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2236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8DBA81-6871-ADA5-B025-0A14520F82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81B474C-308D-0EA6-E0DD-EF118284EB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0C4F8EF-FED5-BDCC-794A-5BE84BA318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9DE83D-A3BE-9148-F8E8-43E34A4A5ED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2083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-273050" y="1828800"/>
            <a:ext cx="8775700" cy="493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</p:spPr>
        <p:txBody>
          <a:bodyPr/>
          <a:lstStyle/>
          <a:p>
            <a:pPr algn="l">
              <a:spcBef>
                <a:spcPts val="1372"/>
              </a:spcBef>
              <a:spcAft>
                <a:spcPts val="1029"/>
              </a:spcAft>
              <a:buNone/>
            </a:pPr>
            <a:r>
              <a:rPr lang="es-ES" b="1" i="0">
                <a:solidFill>
                  <a:srgbClr val="F8FAFF"/>
                </a:solidFill>
                <a:effectLst/>
                <a:latin typeface="DeepSeek-CJK-patch"/>
              </a:rPr>
              <a:t>1. </a:t>
            </a:r>
            <a:r>
              <a:rPr lang="es-ES" b="1" i="0" err="1">
                <a:solidFill>
                  <a:srgbClr val="F8FAFF"/>
                </a:solidFill>
                <a:effectLst/>
                <a:latin typeface="DeepSeek-CJK-patch"/>
              </a:rPr>
              <a:t>KNN</a:t>
            </a:r>
            <a:r>
              <a:rPr lang="es-ES" b="1" i="0">
                <a:solidFill>
                  <a:srgbClr val="F8FAFF"/>
                </a:solidFill>
                <a:effectLst/>
                <a:latin typeface="DeepSeek-CJK-patch"/>
              </a:rPr>
              <a:t> (K-Vecinos más Cercanos)</a:t>
            </a:r>
            <a:endParaRPr lang="es-ES" b="0" i="0">
              <a:solidFill>
                <a:srgbClr val="F8FAFF"/>
              </a:solidFill>
              <a:effectLst/>
              <a:latin typeface="DeepSeek-CJK-patch"/>
            </a:endParaRPr>
          </a:p>
          <a:p>
            <a:pPr algn="l">
              <a:lnSpc>
                <a:spcPts val="2143"/>
              </a:lnSpc>
              <a:spcBef>
                <a:spcPts val="1029"/>
              </a:spcBef>
              <a:spcAft>
                <a:spcPts val="1029"/>
              </a:spcAft>
              <a:buNone/>
            </a:pPr>
            <a:r>
              <a:rPr lang="es-ES" b="1" i="0">
                <a:solidFill>
                  <a:srgbClr val="F8FAFF"/>
                </a:solidFill>
                <a:effectLst/>
                <a:latin typeface="DeepSeek-CJK-patch"/>
              </a:rPr>
              <a:t>¿Qué es?</a:t>
            </a:r>
            <a:br>
              <a:rPr lang="es-ES" b="0" i="0">
                <a:solidFill>
                  <a:srgbClr val="F8FAFF"/>
                </a:solidFill>
                <a:effectLst/>
                <a:latin typeface="DeepSeek-CJK-patch"/>
              </a:rPr>
            </a:br>
            <a:r>
              <a:rPr lang="es-ES" b="0" i="0">
                <a:solidFill>
                  <a:srgbClr val="F8FAFF"/>
                </a:solidFill>
                <a:effectLst/>
                <a:latin typeface="DeepSeek-CJK-patch"/>
              </a:rPr>
              <a:t>Es un algoritmo de aprendizaje supervisado usado para </a:t>
            </a:r>
            <a:r>
              <a:rPr lang="es-ES" b="1" i="0">
                <a:solidFill>
                  <a:srgbClr val="F8FAFF"/>
                </a:solidFill>
                <a:effectLst/>
                <a:latin typeface="DeepSeek-CJK-patch"/>
              </a:rPr>
              <a:t>clasificación</a:t>
            </a:r>
            <a:r>
              <a:rPr lang="es-ES" b="0" i="0">
                <a:solidFill>
                  <a:srgbClr val="F8FAFF"/>
                </a:solidFill>
                <a:effectLst/>
                <a:latin typeface="DeepSeek-CJK-patch"/>
              </a:rPr>
              <a:t> o </a:t>
            </a:r>
            <a:r>
              <a:rPr lang="es-ES" b="1" i="0">
                <a:solidFill>
                  <a:srgbClr val="F8FAFF"/>
                </a:solidFill>
                <a:effectLst/>
                <a:latin typeface="DeepSeek-CJK-patch"/>
              </a:rPr>
              <a:t>regresión</a:t>
            </a:r>
            <a:r>
              <a:rPr lang="es-ES" b="0" i="0">
                <a:solidFill>
                  <a:srgbClr val="F8FAFF"/>
                </a:solidFill>
                <a:effectLst/>
                <a:latin typeface="DeepSeek-CJK-patch"/>
              </a:rPr>
              <a:t>. Su idea principal es: </a:t>
            </a:r>
            <a:r>
              <a:rPr lang="es-ES" b="0" i="1">
                <a:solidFill>
                  <a:srgbClr val="F8FAFF"/>
                </a:solidFill>
                <a:effectLst/>
                <a:latin typeface="DeepSeek-CJK-patch"/>
              </a:rPr>
              <a:t>"Dime quiénes son tus vecinos y te diré quién eres"</a:t>
            </a:r>
            <a:r>
              <a:rPr lang="es-ES" b="0" i="0">
                <a:solidFill>
                  <a:srgbClr val="F8FAFF"/>
                </a:solidFill>
                <a:effectLst/>
                <a:latin typeface="DeepSeek-CJK-patch"/>
              </a:rPr>
              <a:t>.</a:t>
            </a:r>
          </a:p>
          <a:p>
            <a:pPr algn="l">
              <a:lnSpc>
                <a:spcPts val="2143"/>
              </a:lnSpc>
              <a:spcBef>
                <a:spcPts val="1029"/>
              </a:spcBef>
              <a:spcAft>
                <a:spcPts val="1029"/>
              </a:spcAft>
              <a:buNone/>
            </a:pPr>
            <a:r>
              <a:rPr lang="es-ES" b="1" i="0">
                <a:solidFill>
                  <a:srgbClr val="F8FAFF"/>
                </a:solidFill>
                <a:effectLst/>
                <a:latin typeface="DeepSeek-CJK-patch"/>
              </a:rPr>
              <a:t>¿Cómo funciona?</a:t>
            </a:r>
            <a:endParaRPr lang="es-ES" b="0" i="0">
              <a:solidFill>
                <a:srgbClr val="F8FAFF"/>
              </a:solidFill>
              <a:effectLst/>
              <a:latin typeface="DeepSeek-CJK-patch"/>
            </a:endParaRPr>
          </a:p>
          <a:p>
            <a:pPr algn="l">
              <a:lnSpc>
                <a:spcPts val="2143"/>
              </a:lnSpc>
              <a:spcBef>
                <a:spcPts val="1029"/>
              </a:spcBef>
              <a:spcAft>
                <a:spcPts val="1029"/>
              </a:spcAft>
              <a:buFont typeface="+mj-lt"/>
              <a:buAutoNum type="arabicPeriod"/>
            </a:pPr>
            <a:r>
              <a:rPr lang="es-ES" b="1" i="0">
                <a:solidFill>
                  <a:srgbClr val="F8FAFF"/>
                </a:solidFill>
                <a:effectLst/>
                <a:latin typeface="DeepSeek-CJK-patch"/>
              </a:rPr>
              <a:t>Almacena todos los datos de entrenamiento</a:t>
            </a:r>
            <a:r>
              <a:rPr lang="es-ES" b="0" i="0">
                <a:solidFill>
                  <a:srgbClr val="F8FAFF"/>
                </a:solidFill>
                <a:effectLst/>
                <a:latin typeface="DeepSeek-CJK-patch"/>
              </a:rPr>
              <a:t> (no "aprende" un patrón, solo los memoriza).</a:t>
            </a:r>
          </a:p>
          <a:p>
            <a:pPr algn="l">
              <a:lnSpc>
                <a:spcPts val="2143"/>
              </a:lnSpc>
              <a:spcBef>
                <a:spcPts val="300"/>
              </a:spcBef>
              <a:spcAft>
                <a:spcPts val="1029"/>
              </a:spcAft>
              <a:buFont typeface="+mj-lt"/>
              <a:buAutoNum type="arabicPeriod"/>
            </a:pPr>
            <a:r>
              <a:rPr lang="es-ES" b="0" i="0">
                <a:solidFill>
                  <a:srgbClr val="F8FAFF"/>
                </a:solidFill>
                <a:effectLst/>
                <a:latin typeface="DeepSeek-CJK-patch"/>
              </a:rPr>
              <a:t>Cuando llega un dato nuevo, </a:t>
            </a:r>
            <a:r>
              <a:rPr lang="es-ES" b="1" i="0">
                <a:solidFill>
                  <a:srgbClr val="F8FAFF"/>
                </a:solidFill>
                <a:effectLst/>
                <a:latin typeface="DeepSeek-CJK-patch"/>
              </a:rPr>
              <a:t>calcula la distancia</a:t>
            </a:r>
            <a:r>
              <a:rPr lang="es-ES" b="0" i="0">
                <a:solidFill>
                  <a:srgbClr val="F8FAFF"/>
                </a:solidFill>
                <a:effectLst/>
                <a:latin typeface="DeepSeek-CJK-patch"/>
              </a:rPr>
              <a:t> (</a:t>
            </a:r>
            <a:r>
              <a:rPr lang="es-ES" b="0" i="0" err="1">
                <a:solidFill>
                  <a:srgbClr val="F8FAFF"/>
                </a:solidFill>
                <a:effectLst/>
                <a:latin typeface="DeepSeek-CJK-patch"/>
              </a:rPr>
              <a:t>ej</a:t>
            </a:r>
            <a:r>
              <a:rPr lang="es-ES" b="0" i="0">
                <a:solidFill>
                  <a:srgbClr val="F8FAFF"/>
                </a:solidFill>
                <a:effectLst/>
                <a:latin typeface="DeepSeek-CJK-patch"/>
              </a:rPr>
              <a:t>: Euclidiana) entre ese dato y todos los demás.</a:t>
            </a:r>
          </a:p>
          <a:p>
            <a:pPr algn="l">
              <a:lnSpc>
                <a:spcPts val="2143"/>
              </a:lnSpc>
              <a:spcBef>
                <a:spcPts val="300"/>
              </a:spcBef>
              <a:spcAft>
                <a:spcPts val="1029"/>
              </a:spcAft>
              <a:buFont typeface="+mj-lt"/>
              <a:buAutoNum type="arabicPeriod"/>
            </a:pPr>
            <a:r>
              <a:rPr lang="es-ES" b="0" i="0">
                <a:solidFill>
                  <a:srgbClr val="F8FAFF"/>
                </a:solidFill>
                <a:effectLst/>
                <a:latin typeface="DeepSeek-CJK-patch"/>
              </a:rPr>
              <a:t>Selecciona los </a:t>
            </a:r>
            <a:r>
              <a:rPr lang="es-ES" b="1" i="0">
                <a:solidFill>
                  <a:srgbClr val="F8FAFF"/>
                </a:solidFill>
                <a:effectLst/>
                <a:latin typeface="DeepSeek-CJK-patch"/>
              </a:rPr>
              <a:t>K vecinos más cercanos</a:t>
            </a:r>
            <a:r>
              <a:rPr lang="es-ES" b="0" i="0">
                <a:solidFill>
                  <a:srgbClr val="F8FAFF"/>
                </a:solidFill>
                <a:effectLst/>
                <a:latin typeface="DeepSeek-CJK-patch"/>
              </a:rPr>
              <a:t> (por ejemplo, si K=3, mira los 3 datos más próximos).</a:t>
            </a:r>
          </a:p>
          <a:p>
            <a:pPr algn="l">
              <a:lnSpc>
                <a:spcPts val="2143"/>
              </a:lnSpc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es-ES" b="1" i="0">
                <a:solidFill>
                  <a:srgbClr val="F8FAFF"/>
                </a:solidFill>
                <a:effectLst/>
                <a:latin typeface="DeepSeek-CJK-patch"/>
              </a:rPr>
              <a:t>Mayoría o promedio</a:t>
            </a:r>
            <a:r>
              <a:rPr lang="es-ES" b="0" i="0">
                <a:solidFill>
                  <a:srgbClr val="F8FAFF"/>
                </a:solidFill>
                <a:effectLst/>
                <a:latin typeface="DeepSeek-CJK-patch"/>
              </a:rPr>
              <a:t>:</a:t>
            </a:r>
          </a:p>
          <a:p>
            <a:pPr marL="742950" lvl="1" indent="-285750" algn="l">
              <a:lnSpc>
                <a:spcPts val="2143"/>
              </a:lnSpc>
              <a:spcBef>
                <a:spcPts val="300"/>
              </a:spcBef>
              <a:spcAft>
                <a:spcPts val="1029"/>
              </a:spcAft>
              <a:buFont typeface="+mj-lt"/>
              <a:buAutoNum type="arabicPeriod"/>
            </a:pPr>
            <a:r>
              <a:rPr lang="es-ES" b="1" i="0">
                <a:solidFill>
                  <a:srgbClr val="F8FAFF"/>
                </a:solidFill>
                <a:effectLst/>
                <a:latin typeface="DeepSeek-CJK-patch"/>
              </a:rPr>
              <a:t>Clasificación</a:t>
            </a:r>
            <a:r>
              <a:rPr lang="es-ES" b="0" i="0">
                <a:solidFill>
                  <a:srgbClr val="F8FAFF"/>
                </a:solidFill>
                <a:effectLst/>
                <a:latin typeface="DeepSeek-CJK-patch"/>
              </a:rPr>
              <a:t>: Elige la clase más común entre los vecinos.</a:t>
            </a:r>
          </a:p>
          <a:p>
            <a:pPr marL="742950" lvl="1" indent="-285750" algn="l">
              <a:lnSpc>
                <a:spcPts val="2143"/>
              </a:lnSpc>
              <a:spcBef>
                <a:spcPts val="300"/>
              </a:spcBef>
              <a:spcAft>
                <a:spcPts val="1029"/>
              </a:spcAft>
              <a:buFont typeface="+mj-lt"/>
              <a:buAutoNum type="arabicPeriod"/>
            </a:pPr>
            <a:r>
              <a:rPr lang="es-ES" b="1" i="0">
                <a:solidFill>
                  <a:srgbClr val="F8FAFF"/>
                </a:solidFill>
                <a:effectLst/>
                <a:latin typeface="DeepSeek-CJK-patch"/>
              </a:rPr>
              <a:t>Regresión</a:t>
            </a:r>
            <a:r>
              <a:rPr lang="es-ES" b="0" i="0">
                <a:solidFill>
                  <a:srgbClr val="F8FAFF"/>
                </a:solidFill>
                <a:effectLst/>
                <a:latin typeface="DeepSeek-CJK-patch"/>
              </a:rPr>
              <a:t>: Promedia los valores de los vecinos.</a:t>
            </a:r>
          </a:p>
          <a:p>
            <a:pPr algn="l">
              <a:lnSpc>
                <a:spcPts val="2143"/>
              </a:lnSpc>
              <a:spcBef>
                <a:spcPts val="1029"/>
              </a:spcBef>
              <a:spcAft>
                <a:spcPts val="1029"/>
              </a:spcAft>
              <a:buNone/>
            </a:pPr>
            <a:r>
              <a:rPr lang="es-ES" b="1" i="0">
                <a:solidFill>
                  <a:srgbClr val="F8FAFF"/>
                </a:solidFill>
                <a:effectLst/>
                <a:latin typeface="DeepSeek-CJK-patch"/>
              </a:rPr>
              <a:t>Parámetro clave</a:t>
            </a:r>
            <a:r>
              <a:rPr lang="es-ES" b="0" i="0">
                <a:solidFill>
                  <a:srgbClr val="F8FAFF"/>
                </a:solidFill>
                <a:effectLst/>
                <a:latin typeface="DeepSeek-CJK-patch"/>
              </a:rPr>
              <a:t>:</a:t>
            </a:r>
          </a:p>
          <a:p>
            <a:pPr algn="l">
              <a:lnSpc>
                <a:spcPts val="2143"/>
              </a:lnSpc>
              <a:spcBef>
                <a:spcPts val="1029"/>
              </a:spcBef>
              <a:spcAft>
                <a:spcPts val="1029"/>
              </a:spcAft>
              <a:buFont typeface="Arial" panose="020B0604020202020204" pitchFamily="34" charset="0"/>
              <a:buChar char="•"/>
            </a:pPr>
            <a:r>
              <a:rPr lang="es-ES" b="1" i="0">
                <a:solidFill>
                  <a:srgbClr val="F8FAFF"/>
                </a:solidFill>
                <a:effectLst/>
                <a:latin typeface="DeepSeek-CJK-patch"/>
              </a:rPr>
              <a:t>K</a:t>
            </a:r>
            <a:r>
              <a:rPr lang="es-ES" b="0" i="0">
                <a:solidFill>
                  <a:srgbClr val="F8FAFF"/>
                </a:solidFill>
                <a:effectLst/>
                <a:latin typeface="DeepSeek-CJK-patch"/>
              </a:rPr>
              <a:t>: Si es muy pequeño, el modelo es sensible a ruido. Si es muy grande, puede perder detalles.</a:t>
            </a:r>
          </a:p>
          <a:p>
            <a:pPr algn="l">
              <a:lnSpc>
                <a:spcPts val="2143"/>
              </a:lnSpc>
              <a:spcBef>
                <a:spcPts val="1029"/>
              </a:spcBef>
              <a:spcAft>
                <a:spcPts val="1029"/>
              </a:spcAft>
              <a:buNone/>
            </a:pPr>
            <a:r>
              <a:rPr lang="es-ES" b="1" i="0">
                <a:solidFill>
                  <a:srgbClr val="F8FAFF"/>
                </a:solidFill>
                <a:effectLst/>
                <a:latin typeface="DeepSeek-CJK-patch"/>
              </a:rPr>
              <a:t>Ventajas</a:t>
            </a:r>
            <a:r>
              <a:rPr lang="es-ES" b="0" i="0">
                <a:solidFill>
                  <a:srgbClr val="F8FAFF"/>
                </a:solidFill>
                <a:effectLst/>
                <a:latin typeface="DeepSeek-CJK-patch"/>
              </a:rPr>
              <a:t>:</a:t>
            </a:r>
          </a:p>
          <a:p>
            <a:pPr algn="l">
              <a:lnSpc>
                <a:spcPts val="2143"/>
              </a:lnSpc>
              <a:spcBef>
                <a:spcPts val="1029"/>
              </a:spcBef>
              <a:spcAft>
                <a:spcPts val="1029"/>
              </a:spcAft>
              <a:buFont typeface="Arial" panose="020B0604020202020204" pitchFamily="34" charset="0"/>
              <a:buChar char="•"/>
            </a:pPr>
            <a:r>
              <a:rPr lang="es-ES" b="0" i="0">
                <a:solidFill>
                  <a:srgbClr val="F8FAFF"/>
                </a:solidFill>
                <a:effectLst/>
                <a:latin typeface="DeepSeek-CJK-patch"/>
              </a:rPr>
              <a:t>Simple de entender.</a:t>
            </a:r>
          </a:p>
          <a:p>
            <a:pPr algn="l">
              <a:lnSpc>
                <a:spcPts val="2143"/>
              </a:lnSpc>
              <a:spcBef>
                <a:spcPts val="300"/>
              </a:spcBef>
              <a:spcAft>
                <a:spcPts val="1029"/>
              </a:spcAft>
              <a:buFont typeface="Arial" panose="020B0604020202020204" pitchFamily="34" charset="0"/>
              <a:buChar char="•"/>
            </a:pPr>
            <a:r>
              <a:rPr lang="es-ES" b="0" i="0">
                <a:solidFill>
                  <a:srgbClr val="F8FAFF"/>
                </a:solidFill>
                <a:effectLst/>
                <a:latin typeface="DeepSeek-CJK-patch"/>
              </a:rPr>
              <a:t>No necesita entrenamiento complejo.</a:t>
            </a:r>
          </a:p>
          <a:p>
            <a:pPr algn="l">
              <a:lnSpc>
                <a:spcPts val="2143"/>
              </a:lnSpc>
              <a:spcBef>
                <a:spcPts val="1029"/>
              </a:spcBef>
              <a:spcAft>
                <a:spcPts val="1029"/>
              </a:spcAft>
              <a:buNone/>
            </a:pPr>
            <a:r>
              <a:rPr lang="es-ES" b="1" i="0">
                <a:solidFill>
                  <a:srgbClr val="F8FAFF"/>
                </a:solidFill>
                <a:effectLst/>
                <a:latin typeface="DeepSeek-CJK-patch"/>
              </a:rPr>
              <a:t>Desventajas</a:t>
            </a:r>
            <a:r>
              <a:rPr lang="es-ES" b="0" i="0">
                <a:solidFill>
                  <a:srgbClr val="F8FAFF"/>
                </a:solidFill>
                <a:effectLst/>
                <a:latin typeface="DeepSeek-CJK-patch"/>
              </a:rPr>
              <a:t>:</a:t>
            </a:r>
          </a:p>
          <a:p>
            <a:pPr algn="l">
              <a:lnSpc>
                <a:spcPts val="2143"/>
              </a:lnSpc>
              <a:spcBef>
                <a:spcPts val="1029"/>
              </a:spcBef>
              <a:spcAft>
                <a:spcPts val="1029"/>
              </a:spcAft>
              <a:buFont typeface="Arial" panose="020B0604020202020204" pitchFamily="34" charset="0"/>
              <a:buChar char="•"/>
            </a:pPr>
            <a:r>
              <a:rPr lang="es-ES" b="0" i="0">
                <a:solidFill>
                  <a:srgbClr val="F8FAFF"/>
                </a:solidFill>
                <a:effectLst/>
                <a:latin typeface="DeepSeek-CJK-patch"/>
              </a:rPr>
              <a:t>Lento con muchos datos (debe calcular todas las distancias).</a:t>
            </a:r>
          </a:p>
          <a:p>
            <a:pPr algn="l">
              <a:lnSpc>
                <a:spcPts val="2143"/>
              </a:lnSpc>
              <a:spcBef>
                <a:spcPts val="300"/>
              </a:spcBef>
              <a:spcAft>
                <a:spcPts val="1029"/>
              </a:spcAft>
              <a:buFont typeface="Arial" panose="020B0604020202020204" pitchFamily="34" charset="0"/>
              <a:buChar char="•"/>
            </a:pPr>
            <a:r>
              <a:rPr lang="es-ES" b="0" i="0">
                <a:solidFill>
                  <a:srgbClr val="F8FAFF"/>
                </a:solidFill>
                <a:effectLst/>
                <a:latin typeface="DeepSeek-CJK-patch"/>
              </a:rPr>
              <a:t>Sensible a datos irrelevantes.</a:t>
            </a:r>
          </a:p>
          <a:p>
            <a:pPr algn="l">
              <a:lnSpc>
                <a:spcPts val="2143"/>
              </a:lnSpc>
              <a:spcBef>
                <a:spcPts val="1029"/>
              </a:spcBef>
              <a:spcAft>
                <a:spcPts val="1029"/>
              </a:spcAft>
              <a:buNone/>
            </a:pPr>
            <a:r>
              <a:rPr lang="es-ES" b="1" i="0">
                <a:solidFill>
                  <a:srgbClr val="F8FAFF"/>
                </a:solidFill>
                <a:effectLst/>
                <a:latin typeface="DeepSeek-CJK-patch"/>
              </a:rPr>
              <a:t>¿Qué es?</a:t>
            </a:r>
            <a:br>
              <a:rPr lang="es-ES" b="0" i="0">
                <a:solidFill>
                  <a:srgbClr val="F8FAFF"/>
                </a:solidFill>
                <a:effectLst/>
                <a:latin typeface="DeepSeek-CJK-patch"/>
              </a:rPr>
            </a:br>
            <a:r>
              <a:rPr lang="es-ES" b="0" i="0">
                <a:solidFill>
                  <a:srgbClr val="F8FAFF"/>
                </a:solidFill>
                <a:effectLst/>
                <a:latin typeface="DeepSeek-CJK-patch"/>
              </a:rPr>
              <a:t>Es un modelo que </a:t>
            </a:r>
            <a:r>
              <a:rPr lang="es-ES" b="1" i="0">
                <a:solidFill>
                  <a:srgbClr val="F8FAFF"/>
                </a:solidFill>
                <a:effectLst/>
                <a:latin typeface="DeepSeek-CJK-patch"/>
              </a:rPr>
              <a:t>divide los datos en preguntas sucesivas</a:t>
            </a:r>
            <a:r>
              <a:rPr lang="es-ES" b="0" i="0">
                <a:solidFill>
                  <a:srgbClr val="F8FAFF"/>
                </a:solidFill>
                <a:effectLst/>
                <a:latin typeface="DeepSeek-CJK-patch"/>
              </a:rPr>
              <a:t> (como un juego de "20 preguntas"), creando una estructura de árbol con nodos y hojas.</a:t>
            </a:r>
          </a:p>
          <a:p>
            <a:pPr algn="l">
              <a:lnSpc>
                <a:spcPts val="2143"/>
              </a:lnSpc>
              <a:spcBef>
                <a:spcPts val="1029"/>
              </a:spcBef>
              <a:spcAft>
                <a:spcPts val="1029"/>
              </a:spcAft>
              <a:buNone/>
            </a:pPr>
            <a:r>
              <a:rPr lang="es-ES" b="1" i="0">
                <a:solidFill>
                  <a:srgbClr val="F8FAFF"/>
                </a:solidFill>
                <a:effectLst/>
                <a:latin typeface="DeepSeek-CJK-patch"/>
              </a:rPr>
              <a:t>¿Cómo funciona?</a:t>
            </a:r>
            <a:endParaRPr lang="es-ES" b="0" i="0">
              <a:solidFill>
                <a:srgbClr val="F8FAFF"/>
              </a:solidFill>
              <a:effectLst/>
              <a:latin typeface="DeepSeek-CJK-patch"/>
            </a:endParaRPr>
          </a:p>
          <a:p>
            <a:pPr algn="l">
              <a:lnSpc>
                <a:spcPts val="2143"/>
              </a:lnSpc>
              <a:spcBef>
                <a:spcPts val="1029"/>
              </a:spcBef>
              <a:spcAft>
                <a:spcPts val="300"/>
              </a:spcAft>
              <a:buFont typeface="+mj-lt"/>
              <a:buAutoNum type="arabicPeriod"/>
            </a:pPr>
            <a:r>
              <a:rPr lang="es-ES" b="1" i="0">
                <a:solidFill>
                  <a:srgbClr val="F8FAFF"/>
                </a:solidFill>
                <a:effectLst/>
                <a:latin typeface="DeepSeek-CJK-patch"/>
              </a:rPr>
              <a:t>Selecciona la mejor característica</a:t>
            </a:r>
            <a:r>
              <a:rPr lang="es-ES" b="0" i="0">
                <a:solidFill>
                  <a:srgbClr val="F8FAFF"/>
                </a:solidFill>
                <a:effectLst/>
                <a:latin typeface="DeepSeek-CJK-patch"/>
              </a:rPr>
              <a:t> para dividir los datos (</a:t>
            </a:r>
            <a:r>
              <a:rPr lang="es-ES" b="0" i="0" err="1">
                <a:solidFill>
                  <a:srgbClr val="F8FAFF"/>
                </a:solidFill>
                <a:effectLst/>
                <a:latin typeface="DeepSeek-CJK-patch"/>
              </a:rPr>
              <a:t>ej</a:t>
            </a:r>
            <a:r>
              <a:rPr lang="es-ES" b="0" i="0">
                <a:solidFill>
                  <a:srgbClr val="F8FAFF"/>
                </a:solidFill>
                <a:effectLst/>
                <a:latin typeface="DeepSeek-CJK-patch"/>
              </a:rPr>
              <a:t>: "¿Es rojo?").</a:t>
            </a:r>
          </a:p>
          <a:p>
            <a:pPr marL="742950" lvl="1" indent="-285750" algn="l">
              <a:lnSpc>
                <a:spcPts val="2143"/>
              </a:lnSpc>
              <a:spcBef>
                <a:spcPts val="300"/>
              </a:spcBef>
              <a:spcAft>
                <a:spcPts val="1029"/>
              </a:spcAft>
              <a:buFont typeface="+mj-lt"/>
              <a:buAutoNum type="arabicPeriod"/>
            </a:pPr>
            <a:r>
              <a:rPr lang="es-ES" b="0" i="0">
                <a:solidFill>
                  <a:srgbClr val="F8FAFF"/>
                </a:solidFill>
                <a:effectLst/>
                <a:latin typeface="DeepSeek-CJK-patch"/>
              </a:rPr>
              <a:t>Usa métricas como </a:t>
            </a:r>
            <a:r>
              <a:rPr lang="es-ES" b="1" i="0">
                <a:solidFill>
                  <a:srgbClr val="F8FAFF"/>
                </a:solidFill>
                <a:effectLst/>
                <a:latin typeface="DeepSeek-CJK-patch"/>
              </a:rPr>
              <a:t>Gini</a:t>
            </a:r>
            <a:r>
              <a:rPr lang="es-ES" b="0" i="0">
                <a:solidFill>
                  <a:srgbClr val="F8FAFF"/>
                </a:solidFill>
                <a:effectLst/>
                <a:latin typeface="DeepSeek-CJK-patch"/>
              </a:rPr>
              <a:t> o </a:t>
            </a:r>
            <a:r>
              <a:rPr lang="es-ES" b="1" i="0">
                <a:solidFill>
                  <a:srgbClr val="F8FAFF"/>
                </a:solidFill>
                <a:effectLst/>
                <a:latin typeface="DeepSeek-CJK-patch"/>
              </a:rPr>
              <a:t>Entropía</a:t>
            </a:r>
            <a:r>
              <a:rPr lang="es-ES" b="0" i="0">
                <a:solidFill>
                  <a:srgbClr val="F8FAFF"/>
                </a:solidFill>
                <a:effectLst/>
                <a:latin typeface="DeepSeek-CJK-patch"/>
              </a:rPr>
              <a:t> para medir la "impureza" (cuán mezcladas están las clases).</a:t>
            </a:r>
          </a:p>
          <a:p>
            <a:pPr algn="l">
              <a:lnSpc>
                <a:spcPts val="2143"/>
              </a:lnSpc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es-ES" b="1" i="0">
                <a:solidFill>
                  <a:srgbClr val="F8FAFF"/>
                </a:solidFill>
                <a:effectLst/>
                <a:latin typeface="DeepSeek-CJK-patch"/>
              </a:rPr>
              <a:t>Repite el proceso</a:t>
            </a:r>
            <a:r>
              <a:rPr lang="es-ES" b="0" i="0">
                <a:solidFill>
                  <a:srgbClr val="F8FAFF"/>
                </a:solidFill>
                <a:effectLst/>
                <a:latin typeface="DeepSeek-CJK-patch"/>
              </a:rPr>
              <a:t> en cada subgrupo hasta que:</a:t>
            </a:r>
          </a:p>
          <a:p>
            <a:pPr marL="742950" lvl="1" indent="-285750" algn="l">
              <a:lnSpc>
                <a:spcPts val="2143"/>
              </a:lnSpc>
              <a:spcBef>
                <a:spcPts val="300"/>
              </a:spcBef>
              <a:spcAft>
                <a:spcPts val="1029"/>
              </a:spcAft>
              <a:buFont typeface="+mj-lt"/>
              <a:buAutoNum type="arabicPeriod"/>
            </a:pPr>
            <a:r>
              <a:rPr lang="es-ES" b="0" i="0">
                <a:solidFill>
                  <a:srgbClr val="F8FAFF"/>
                </a:solidFill>
                <a:effectLst/>
                <a:latin typeface="DeepSeek-CJK-patch"/>
              </a:rPr>
              <a:t>Todos los datos en una hoja sean de la misma clase.</a:t>
            </a:r>
          </a:p>
          <a:p>
            <a:pPr marL="742950" lvl="1" indent="-285750" algn="l">
              <a:lnSpc>
                <a:spcPts val="2143"/>
              </a:lnSpc>
              <a:spcBef>
                <a:spcPts val="300"/>
              </a:spcBef>
              <a:spcAft>
                <a:spcPts val="1029"/>
              </a:spcAft>
              <a:buFont typeface="+mj-lt"/>
              <a:buAutoNum type="arabicPeriod"/>
            </a:pPr>
            <a:r>
              <a:rPr lang="es-ES" b="0" i="0">
                <a:solidFill>
                  <a:srgbClr val="F8FAFF"/>
                </a:solidFill>
                <a:effectLst/>
                <a:latin typeface="DeepSeek-CJK-patch"/>
              </a:rPr>
              <a:t>Se cumpla un límite (</a:t>
            </a:r>
            <a:r>
              <a:rPr lang="es-ES" b="0" i="0" err="1">
                <a:solidFill>
                  <a:srgbClr val="F8FAFF"/>
                </a:solidFill>
                <a:effectLst/>
                <a:latin typeface="DeepSeek-CJK-patch"/>
              </a:rPr>
              <a:t>ej</a:t>
            </a:r>
            <a:r>
              <a:rPr lang="es-ES" b="0" i="0">
                <a:solidFill>
                  <a:srgbClr val="F8FAFF"/>
                </a:solidFill>
                <a:effectLst/>
                <a:latin typeface="DeepSeek-CJK-patch"/>
              </a:rPr>
              <a:t>: máxima profundidad del árbol).</a:t>
            </a:r>
          </a:p>
          <a:p>
            <a:pPr algn="l">
              <a:lnSpc>
                <a:spcPts val="2143"/>
              </a:lnSpc>
              <a:spcBef>
                <a:spcPts val="300"/>
              </a:spcBef>
              <a:spcAft>
                <a:spcPts val="1029"/>
              </a:spcAft>
              <a:buFont typeface="+mj-lt"/>
              <a:buAutoNum type="arabicPeriod"/>
            </a:pPr>
            <a:r>
              <a:rPr lang="es-ES" b="1" i="0">
                <a:solidFill>
                  <a:srgbClr val="F8FAFF"/>
                </a:solidFill>
                <a:effectLst/>
                <a:latin typeface="DeepSeek-CJK-patch"/>
              </a:rPr>
              <a:t>Predice</a:t>
            </a:r>
            <a:r>
              <a:rPr lang="es-ES" b="0" i="0">
                <a:solidFill>
                  <a:srgbClr val="F8FAFF"/>
                </a:solidFill>
                <a:effectLst/>
                <a:latin typeface="DeepSeek-CJK-patch"/>
              </a:rPr>
              <a:t> siguiendo las preguntas desde la raíz hasta una hoja.</a:t>
            </a:r>
          </a:p>
          <a:p>
            <a:pPr algn="l">
              <a:lnSpc>
                <a:spcPts val="2143"/>
              </a:lnSpc>
              <a:spcBef>
                <a:spcPts val="1029"/>
              </a:spcBef>
              <a:spcAft>
                <a:spcPts val="1029"/>
              </a:spcAft>
              <a:buNone/>
            </a:pPr>
            <a:r>
              <a:rPr lang="es-ES" b="1" i="0">
                <a:solidFill>
                  <a:srgbClr val="F8FAFF"/>
                </a:solidFill>
                <a:effectLst/>
                <a:latin typeface="DeepSeek-CJK-patch"/>
              </a:rPr>
              <a:t>Parámetros clave</a:t>
            </a:r>
            <a:r>
              <a:rPr lang="es-ES" b="0" i="0">
                <a:solidFill>
                  <a:srgbClr val="F8FAFF"/>
                </a:solidFill>
                <a:effectLst/>
                <a:latin typeface="DeepSeek-CJK-patch"/>
              </a:rPr>
              <a:t>:</a:t>
            </a:r>
          </a:p>
          <a:p>
            <a:pPr algn="l">
              <a:lnSpc>
                <a:spcPts val="2143"/>
              </a:lnSpc>
              <a:spcBef>
                <a:spcPts val="1029"/>
              </a:spcBef>
              <a:spcAft>
                <a:spcPts val="1029"/>
              </a:spcAft>
              <a:buFont typeface="Arial" panose="020B0604020202020204" pitchFamily="34" charset="0"/>
              <a:buChar char="•"/>
            </a:pPr>
            <a:r>
              <a:rPr lang="es-ES" b="1" i="0">
                <a:solidFill>
                  <a:srgbClr val="F8FAFF"/>
                </a:solidFill>
                <a:effectLst/>
                <a:latin typeface="DeepSeek-CJK-patch"/>
              </a:rPr>
              <a:t>Profundidad máxima</a:t>
            </a:r>
            <a:r>
              <a:rPr lang="es-ES" b="0" i="0">
                <a:solidFill>
                  <a:srgbClr val="F8FAFF"/>
                </a:solidFill>
                <a:effectLst/>
                <a:latin typeface="DeepSeek-CJK-patch"/>
              </a:rPr>
              <a:t>: Evita que el árbol crezca demasiado (sobreajuste).</a:t>
            </a:r>
          </a:p>
          <a:p>
            <a:pPr algn="l">
              <a:lnSpc>
                <a:spcPts val="2143"/>
              </a:lnSpc>
              <a:spcBef>
                <a:spcPts val="300"/>
              </a:spcBef>
              <a:spcAft>
                <a:spcPts val="1029"/>
              </a:spcAft>
              <a:buFont typeface="Arial" panose="020B0604020202020204" pitchFamily="34" charset="0"/>
              <a:buChar char="•"/>
            </a:pPr>
            <a:r>
              <a:rPr lang="es-ES" b="1" i="0">
                <a:solidFill>
                  <a:srgbClr val="F8FAFF"/>
                </a:solidFill>
                <a:effectLst/>
                <a:latin typeface="DeepSeek-CJK-patch"/>
              </a:rPr>
              <a:t>Mínimo de datos por hoja</a:t>
            </a:r>
            <a:r>
              <a:rPr lang="es-ES" b="0" i="0">
                <a:solidFill>
                  <a:srgbClr val="F8FAFF"/>
                </a:solidFill>
                <a:effectLst/>
                <a:latin typeface="DeepSeek-CJK-patch"/>
              </a:rPr>
              <a:t>: Evita divisiones irrelevantes.</a:t>
            </a:r>
          </a:p>
          <a:p>
            <a:pPr algn="l">
              <a:lnSpc>
                <a:spcPts val="2143"/>
              </a:lnSpc>
              <a:spcBef>
                <a:spcPts val="1029"/>
              </a:spcBef>
              <a:spcAft>
                <a:spcPts val="1029"/>
              </a:spcAft>
              <a:buNone/>
            </a:pPr>
            <a:r>
              <a:rPr lang="es-ES" b="1" i="0">
                <a:solidFill>
                  <a:srgbClr val="F8FAFF"/>
                </a:solidFill>
                <a:effectLst/>
                <a:latin typeface="DeepSeek-CJK-patch"/>
              </a:rPr>
              <a:t>Ventajas</a:t>
            </a:r>
            <a:r>
              <a:rPr lang="es-ES" b="0" i="0">
                <a:solidFill>
                  <a:srgbClr val="F8FAFF"/>
                </a:solidFill>
                <a:effectLst/>
                <a:latin typeface="DeepSeek-CJK-patch"/>
              </a:rPr>
              <a:t>:</a:t>
            </a:r>
          </a:p>
          <a:p>
            <a:pPr algn="l">
              <a:lnSpc>
                <a:spcPts val="2143"/>
              </a:lnSpc>
              <a:spcBef>
                <a:spcPts val="1029"/>
              </a:spcBef>
              <a:spcAft>
                <a:spcPts val="1029"/>
              </a:spcAft>
              <a:buFont typeface="Arial" panose="020B0604020202020204" pitchFamily="34" charset="0"/>
              <a:buChar char="•"/>
            </a:pPr>
            <a:r>
              <a:rPr lang="es-ES" b="0" i="0">
                <a:solidFill>
                  <a:srgbClr val="F8FAFF"/>
                </a:solidFill>
                <a:effectLst/>
                <a:latin typeface="DeepSeek-CJK-patch"/>
              </a:rPr>
              <a:t>Fácil de visualizar e interpretar.</a:t>
            </a:r>
          </a:p>
          <a:p>
            <a:pPr algn="l">
              <a:lnSpc>
                <a:spcPts val="2143"/>
              </a:lnSpc>
              <a:spcBef>
                <a:spcPts val="300"/>
              </a:spcBef>
              <a:spcAft>
                <a:spcPts val="1029"/>
              </a:spcAft>
              <a:buFont typeface="Arial" panose="020B0604020202020204" pitchFamily="34" charset="0"/>
              <a:buChar char="•"/>
            </a:pPr>
            <a:r>
              <a:rPr lang="es-ES" b="0" i="0">
                <a:solidFill>
                  <a:srgbClr val="F8FAFF"/>
                </a:solidFill>
                <a:effectLst/>
                <a:latin typeface="DeepSeek-CJK-patch"/>
              </a:rPr>
              <a:t>Maneja datos numéricos y categóricos.</a:t>
            </a:r>
          </a:p>
          <a:p>
            <a:pPr algn="l">
              <a:lnSpc>
                <a:spcPts val="2143"/>
              </a:lnSpc>
              <a:spcBef>
                <a:spcPts val="1029"/>
              </a:spcBef>
              <a:spcAft>
                <a:spcPts val="1029"/>
              </a:spcAft>
              <a:buNone/>
            </a:pPr>
            <a:r>
              <a:rPr lang="es-ES" b="1" i="0">
                <a:solidFill>
                  <a:srgbClr val="F8FAFF"/>
                </a:solidFill>
                <a:effectLst/>
                <a:latin typeface="DeepSeek-CJK-patch"/>
              </a:rPr>
              <a:t>Desventajas</a:t>
            </a:r>
            <a:r>
              <a:rPr lang="es-ES" b="0" i="0">
                <a:solidFill>
                  <a:srgbClr val="F8FAFF"/>
                </a:solidFill>
                <a:effectLst/>
                <a:latin typeface="DeepSeek-CJK-patch"/>
              </a:rPr>
              <a:t>:</a:t>
            </a:r>
          </a:p>
          <a:p>
            <a:pPr algn="l">
              <a:lnSpc>
                <a:spcPts val="2143"/>
              </a:lnSpc>
              <a:spcBef>
                <a:spcPts val="1029"/>
              </a:spcBef>
              <a:spcAft>
                <a:spcPts val="1029"/>
              </a:spcAft>
              <a:buFont typeface="Arial" panose="020B0604020202020204" pitchFamily="34" charset="0"/>
              <a:buChar char="•"/>
            </a:pPr>
            <a:r>
              <a:rPr lang="es-ES" b="0" i="0">
                <a:solidFill>
                  <a:srgbClr val="F8FAFF"/>
                </a:solidFill>
                <a:effectLst/>
                <a:latin typeface="DeepSeek-CJK-patch"/>
              </a:rPr>
              <a:t>Propenso a sobreajuste si el árbol es muy complejo.</a:t>
            </a:r>
          </a:p>
          <a:p>
            <a:pPr algn="l">
              <a:lnSpc>
                <a:spcPts val="2143"/>
              </a:lnSpc>
              <a:spcBef>
                <a:spcPts val="300"/>
              </a:spcBef>
              <a:spcAft>
                <a:spcPts val="1029"/>
              </a:spcAft>
              <a:buFont typeface="Arial" panose="020B0604020202020204" pitchFamily="34" charset="0"/>
              <a:buChar char="•"/>
            </a:pPr>
            <a:r>
              <a:rPr lang="es-ES" b="0" i="0">
                <a:solidFill>
                  <a:srgbClr val="F8FAFF"/>
                </a:solidFill>
                <a:effectLst/>
                <a:latin typeface="DeepSeek-CJK-patch"/>
              </a:rPr>
              <a:t>Pequeños cambios en los datos pueden alterar su estructura.</a:t>
            </a:r>
          </a:p>
          <a:p>
            <a:endParaRPr lang="es-PA"/>
          </a:p>
        </p:txBody>
      </p:sp>
    </p:spTree>
    <p:extLst>
      <p:ext uri="{BB962C8B-B14F-4D97-AF65-F5344CB8AC3E}">
        <p14:creationId xmlns:p14="http://schemas.microsoft.com/office/powerpoint/2010/main" val="8163285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648301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Predicción de Abandono de Clientes en el Sector Bancario</a:t>
            </a:r>
            <a:endParaRPr lang="en-US" sz="4450"/>
          </a:p>
        </p:txBody>
      </p:sp>
      <p:sp>
        <p:nvSpPr>
          <p:cNvPr id="5" name="Shape 2"/>
          <p:cNvSpPr/>
          <p:nvPr/>
        </p:nvSpPr>
        <p:spPr>
          <a:xfrm>
            <a:off x="6280190" y="6201370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s-PA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0B42C46A-AC63-621D-E57B-70D671417AAF}"/>
              </a:ext>
            </a:extLst>
          </p:cNvPr>
          <p:cNvSpPr/>
          <p:nvPr/>
        </p:nvSpPr>
        <p:spPr>
          <a:xfrm>
            <a:off x="12812751" y="7750098"/>
            <a:ext cx="1717288" cy="401443"/>
          </a:xfrm>
          <a:prstGeom prst="rect">
            <a:avLst/>
          </a:prstGeom>
          <a:solidFill>
            <a:srgbClr val="F9F9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A"/>
          </a:p>
        </p:txBody>
      </p:sp>
      <p:graphicFrame>
        <p:nvGraphicFramePr>
          <p:cNvPr id="7" name="Tabla 6">
            <a:extLst>
              <a:ext uri="{FF2B5EF4-FFF2-40B4-BE49-F238E27FC236}">
                <a16:creationId xmlns:a16="http://schemas.microsoft.com/office/drawing/2014/main" id="{90705B80-73E1-F67D-3C6F-7FE50E3DA6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849855"/>
              </p:ext>
            </p:extLst>
          </p:nvPr>
        </p:nvGraphicFramePr>
        <p:xfrm>
          <a:off x="6287335" y="5135287"/>
          <a:ext cx="6813093" cy="1627632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2704029">
                  <a:extLst>
                    <a:ext uri="{9D8B030D-6E8A-4147-A177-3AD203B41FA5}">
                      <a16:colId xmlns:a16="http://schemas.microsoft.com/office/drawing/2014/main" val="795178793"/>
                    </a:ext>
                  </a:extLst>
                </a:gridCol>
                <a:gridCol w="2012357">
                  <a:extLst>
                    <a:ext uri="{9D8B030D-6E8A-4147-A177-3AD203B41FA5}">
                      <a16:colId xmlns:a16="http://schemas.microsoft.com/office/drawing/2014/main" val="3353103965"/>
                    </a:ext>
                  </a:extLst>
                </a:gridCol>
                <a:gridCol w="2096707">
                  <a:extLst>
                    <a:ext uri="{9D8B030D-6E8A-4147-A177-3AD203B41FA5}">
                      <a16:colId xmlns:a16="http://schemas.microsoft.com/office/drawing/2014/main" val="111870897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s-ES" sz="1600" b="1" kern="100">
                          <a:effectLst/>
                          <a:latin typeface="Nobile" panose="020B0604020202020204" charset="0"/>
                        </a:rPr>
                        <a:t>Integrantes:</a:t>
                      </a:r>
                      <a:endParaRPr lang="es-PA" sz="1400" b="1" kern="100">
                        <a:effectLst/>
                        <a:latin typeface="Nobile" panose="020B060402020202020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s-ES" sz="1600" b="1" kern="100">
                          <a:effectLst/>
                          <a:latin typeface="Nobile" panose="020B0604020202020204" charset="0"/>
                        </a:rPr>
                        <a:t>Cédula:</a:t>
                      </a:r>
                      <a:endParaRPr lang="es-PA" sz="1400" b="1" kern="100">
                        <a:effectLst/>
                        <a:latin typeface="Nobile" panose="020B060402020202020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s-ES" sz="1600" b="1" kern="100">
                          <a:effectLst/>
                          <a:latin typeface="Nobile" panose="020B0604020202020204" charset="0"/>
                        </a:rPr>
                        <a:t>Rol:</a:t>
                      </a:r>
                      <a:endParaRPr lang="es-PA" sz="1400" b="1" kern="100">
                        <a:effectLst/>
                        <a:latin typeface="Nobile" panose="020B060402020202020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1899537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s-ES" sz="1600" kern="100">
                          <a:effectLst/>
                          <a:latin typeface="Nobile" panose="020B0604020202020204" charset="0"/>
                        </a:rPr>
                        <a:t>BANDA, YOHANA</a:t>
                      </a:r>
                      <a:endParaRPr lang="es-PA" sz="1400" kern="100">
                        <a:effectLst/>
                        <a:latin typeface="Nobile" panose="020B060402020202020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s-ES" sz="1600" kern="100">
                          <a:effectLst/>
                          <a:latin typeface="Nobile" panose="020B0604020202020204" charset="0"/>
                        </a:rPr>
                        <a:t>3-726-143</a:t>
                      </a:r>
                      <a:endParaRPr lang="es-PA" sz="1600" kern="100">
                        <a:effectLst/>
                        <a:latin typeface="Nobile" panose="020B060402020202020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s-ES" sz="1600" kern="100">
                          <a:effectLst/>
                          <a:latin typeface="Nobile" panose="020B0604020202020204" charset="0"/>
                        </a:rPr>
                        <a:t>Líder de BI</a:t>
                      </a:r>
                      <a:endParaRPr lang="es-PA" sz="1400" kern="100">
                        <a:effectLst/>
                        <a:latin typeface="Nobile" panose="020B060402020202020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06265750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s-ES" sz="1600" kern="100">
                          <a:effectLst/>
                          <a:latin typeface="Nobile" panose="020B0604020202020204" charset="0"/>
                        </a:rPr>
                        <a:t>LARA, JOSÉ</a:t>
                      </a:r>
                      <a:endParaRPr lang="es-PA" sz="1400" kern="100">
                        <a:effectLst/>
                        <a:latin typeface="Nobile" panose="020B060402020202020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s-ES" sz="1600" kern="100">
                          <a:effectLst/>
                          <a:latin typeface="Nobile" panose="020B0604020202020204" charset="0"/>
                        </a:rPr>
                        <a:t>2-729-954</a:t>
                      </a:r>
                      <a:endParaRPr lang="es-PA" sz="1600" kern="100">
                        <a:effectLst/>
                        <a:latin typeface="Nobile" panose="020B060402020202020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s-ES" sz="1600" kern="100">
                          <a:effectLst/>
                          <a:latin typeface="Nobile" panose="020B0604020202020204" charset="0"/>
                        </a:rPr>
                        <a:t>Analista de datos</a:t>
                      </a:r>
                      <a:endParaRPr lang="es-PA" sz="1400" kern="100">
                        <a:effectLst/>
                        <a:latin typeface="Nobile" panose="020B060402020202020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01052852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s-ES" sz="1600" kern="100">
                          <a:effectLst/>
                          <a:latin typeface="Nobile" panose="020B0604020202020204" charset="0"/>
                        </a:rPr>
                        <a:t>URENA, JUSTIN</a:t>
                      </a:r>
                      <a:endParaRPr lang="es-PA" sz="1400" kern="100">
                        <a:effectLst/>
                        <a:latin typeface="Nobile" panose="020B060402020202020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s-ES" sz="1600" kern="100">
                          <a:effectLst/>
                          <a:latin typeface="Nobile" panose="020B0604020202020204" charset="0"/>
                        </a:rPr>
                        <a:t>8-937-928</a:t>
                      </a:r>
                      <a:endParaRPr lang="es-PA" sz="1600" kern="100">
                        <a:effectLst/>
                        <a:latin typeface="Nobile" panose="020B060402020202020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s-ES" sz="1600" kern="100">
                          <a:effectLst/>
                          <a:latin typeface="Nobile" panose="020B0604020202020204" charset="0"/>
                        </a:rPr>
                        <a:t>Científico de Datos</a:t>
                      </a:r>
                      <a:endParaRPr lang="es-PA" sz="1400" kern="100">
                        <a:effectLst/>
                        <a:latin typeface="Nobile" panose="020B060402020202020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58353122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s-ES" sz="1600" kern="100">
                          <a:effectLst/>
                          <a:latin typeface="Nobile" panose="020B0604020202020204" charset="0"/>
                        </a:rPr>
                        <a:t>VILLARREAL, JOSÉ</a:t>
                      </a:r>
                      <a:endParaRPr lang="es-PA" sz="1400" kern="100">
                        <a:effectLst/>
                        <a:latin typeface="Nobile" panose="020B060402020202020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s-ES" sz="1600" kern="100">
                          <a:effectLst/>
                          <a:latin typeface="Nobile" panose="020B0604020202020204" charset="0"/>
                        </a:rPr>
                        <a:t>8-952-1574</a:t>
                      </a:r>
                      <a:endParaRPr lang="es-PA" sz="1600" kern="100">
                        <a:effectLst/>
                        <a:latin typeface="Nobile" panose="020B060402020202020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s-ES" sz="1600" kern="100">
                          <a:effectLst/>
                          <a:latin typeface="Nobile" panose="020B0604020202020204" charset="0"/>
                        </a:rPr>
                        <a:t>Líder técnico</a:t>
                      </a:r>
                      <a:endParaRPr lang="es-PA" sz="1400" kern="100">
                        <a:effectLst/>
                        <a:latin typeface="Nobile" panose="020B060402020202020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05386248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s-ES" sz="1600" kern="100">
                          <a:effectLst/>
                          <a:latin typeface="Nobile" panose="020B0604020202020204" charset="0"/>
                        </a:rPr>
                        <a:t>VIVAS, GABRIELA</a:t>
                      </a:r>
                      <a:endParaRPr lang="es-PA" sz="1400" kern="100">
                        <a:effectLst/>
                        <a:latin typeface="Nobile" panose="020B060402020202020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s-ES" sz="1600" kern="100">
                          <a:effectLst/>
                          <a:latin typeface="Nobile" panose="020B0604020202020204" charset="0"/>
                        </a:rPr>
                        <a:t>PE-14-577</a:t>
                      </a:r>
                      <a:endParaRPr lang="es-PA" sz="1600" kern="100">
                        <a:effectLst/>
                        <a:latin typeface="Nobile" panose="020B060402020202020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s-ES" sz="1600" kern="100">
                          <a:effectLst/>
                          <a:latin typeface="Nobile" panose="020B0604020202020204" charset="0"/>
                        </a:rPr>
                        <a:t>Analista de BI</a:t>
                      </a:r>
                      <a:endParaRPr lang="es-PA" sz="1600" kern="100">
                        <a:effectLst/>
                        <a:latin typeface="Nobile" panose="020B060402020202020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16857983"/>
                  </a:ext>
                </a:extLst>
              </a:tr>
            </a:tbl>
          </a:graphicData>
        </a:graphic>
      </p:graphicFrame>
      <p:sp>
        <p:nvSpPr>
          <p:cNvPr id="8" name="Text 0">
            <a:extLst>
              <a:ext uri="{FF2B5EF4-FFF2-40B4-BE49-F238E27FC236}">
                <a16:creationId xmlns:a16="http://schemas.microsoft.com/office/drawing/2014/main" id="{69FCD364-83A9-2B26-449B-768D927D5360}"/>
              </a:ext>
            </a:extLst>
          </p:cNvPr>
          <p:cNvSpPr/>
          <p:nvPr/>
        </p:nvSpPr>
        <p:spPr>
          <a:xfrm>
            <a:off x="6287335" y="4100573"/>
            <a:ext cx="168578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280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Grupo 4</a:t>
            </a:r>
            <a:endParaRPr lang="en-US" sz="28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87484"/>
            <a:ext cx="843938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Interpretación de los Resultados</a:t>
            </a:r>
            <a:endParaRPr lang="en-US" sz="4450"/>
          </a:p>
        </p:txBody>
      </p:sp>
      <p:sp>
        <p:nvSpPr>
          <p:cNvPr id="3" name="Text 1"/>
          <p:cNvSpPr/>
          <p:nvPr/>
        </p:nvSpPr>
        <p:spPr>
          <a:xfrm>
            <a:off x="793790" y="1296791"/>
            <a:ext cx="294358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Variables Importantes</a:t>
            </a:r>
            <a:endParaRPr lang="en-US" sz="2200"/>
          </a:p>
        </p:txBody>
      </p:sp>
      <p:sp>
        <p:nvSpPr>
          <p:cNvPr id="4" name="Text 2"/>
          <p:cNvSpPr/>
          <p:nvPr/>
        </p:nvSpPr>
        <p:spPr>
          <a:xfrm>
            <a:off x="793790" y="1962714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Variables como Balance, CreditScore, EstimatedSalary y Age fueron determinantes en la decisión de abandono.</a:t>
            </a:r>
            <a:endParaRPr lang="en-US" sz="1750"/>
          </a:p>
        </p:txBody>
      </p:sp>
      <p:sp>
        <p:nvSpPr>
          <p:cNvPr id="5" name="Text 3"/>
          <p:cNvSpPr/>
          <p:nvPr/>
        </p:nvSpPr>
        <p:spPr>
          <a:xfrm>
            <a:off x="7599521" y="129679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Ejemplos</a:t>
            </a:r>
            <a:endParaRPr lang="en-US" sz="2200"/>
          </a:p>
        </p:txBody>
      </p:sp>
      <p:sp>
        <p:nvSpPr>
          <p:cNvPr id="6" name="Text 4"/>
          <p:cNvSpPr/>
          <p:nvPr/>
        </p:nvSpPr>
        <p:spPr>
          <a:xfrm>
            <a:off x="7314906" y="1817379"/>
            <a:ext cx="624470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850"/>
              </a:lnSpc>
              <a:buNone/>
            </a:pPr>
            <a:r>
              <a:rPr lang="en-US" sz="175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Un cliente con alto saldo pero baja interacción podría estar próximo a irse. Clientes con puntaje crediticio bajo y solo un producto contratado también podrían representar un grupo de riesgo.</a:t>
            </a:r>
            <a:endParaRPr lang="en-US" sz="175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8F063CFE-59D7-804E-917D-C8EFA20E2B72}"/>
              </a:ext>
            </a:extLst>
          </p:cNvPr>
          <p:cNvSpPr/>
          <p:nvPr/>
        </p:nvSpPr>
        <p:spPr>
          <a:xfrm>
            <a:off x="12565616" y="7589461"/>
            <a:ext cx="2038563" cy="623863"/>
          </a:xfrm>
          <a:prstGeom prst="rect">
            <a:avLst/>
          </a:prstGeom>
          <a:solidFill>
            <a:srgbClr val="F9F9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A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897CA89-C06D-7A75-2F3E-38D4169752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615" y="3264483"/>
            <a:ext cx="5610225" cy="387667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909668-51C1-F12E-1F30-F96734626F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6D892A40-055A-1034-2280-295CFFAF063F}"/>
              </a:ext>
            </a:extLst>
          </p:cNvPr>
          <p:cNvSpPr/>
          <p:nvPr/>
        </p:nvSpPr>
        <p:spPr>
          <a:xfrm>
            <a:off x="793790" y="287484"/>
            <a:ext cx="843938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550"/>
              </a:lnSpc>
            </a:pPr>
            <a:r>
              <a:rPr lang="en-US" sz="4450">
                <a:solidFill>
                  <a:srgbClr val="1B1B27"/>
                </a:solidFill>
                <a:latin typeface="Corben"/>
              </a:rPr>
              <a:t>SHAP Values</a:t>
            </a:r>
          </a:p>
        </p:txBody>
      </p:sp>
      <p:sp>
        <p:nvSpPr>
          <p:cNvPr id="6" name="Text 4">
            <a:extLst>
              <a:ext uri="{FF2B5EF4-FFF2-40B4-BE49-F238E27FC236}">
                <a16:creationId xmlns:a16="http://schemas.microsoft.com/office/drawing/2014/main" id="{7C143341-0423-761C-AB8F-9AAB94C041A2}"/>
              </a:ext>
            </a:extLst>
          </p:cNvPr>
          <p:cNvSpPr/>
          <p:nvPr/>
        </p:nvSpPr>
        <p:spPr>
          <a:xfrm>
            <a:off x="389451" y="2641838"/>
            <a:ext cx="6259699" cy="29506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lnSpc>
                <a:spcPts val="2850"/>
              </a:lnSpc>
            </a:pPr>
            <a:endParaRPr lang="en-US" sz="1750">
              <a:solidFill>
                <a:srgbClr val="404155"/>
              </a:solidFill>
              <a:latin typeface="Nobile"/>
              <a:ea typeface="Nobile" pitchFamily="34" charset="-122"/>
              <a:cs typeface="Nobile" pitchFamily="34" charset="-120"/>
            </a:endParaRPr>
          </a:p>
          <a:p>
            <a:pPr marL="285750" indent="-285750" algn="just">
              <a:buFont typeface="Arial"/>
              <a:buChar char="•"/>
            </a:pPr>
            <a:r>
              <a:rPr lang="es" sz="1750">
                <a:solidFill>
                  <a:srgbClr val="404155"/>
                </a:solidFill>
                <a:latin typeface="Nobile"/>
              </a:rPr>
              <a:t>Los </a:t>
            </a:r>
            <a:r>
              <a:rPr lang="es" sz="1750" err="1">
                <a:solidFill>
                  <a:srgbClr val="404155"/>
                </a:solidFill>
                <a:latin typeface="Nobile"/>
              </a:rPr>
              <a:t>shaps</a:t>
            </a:r>
            <a:r>
              <a:rPr lang="es" sz="1750">
                <a:solidFill>
                  <a:srgbClr val="404155"/>
                </a:solidFill>
                <a:latin typeface="Nobile"/>
              </a:rPr>
              <a:t> </a:t>
            </a:r>
            <a:r>
              <a:rPr lang="es" sz="1750" err="1">
                <a:solidFill>
                  <a:srgbClr val="404155"/>
                </a:solidFill>
                <a:latin typeface="Nobile"/>
              </a:rPr>
              <a:t>Values</a:t>
            </a:r>
            <a:r>
              <a:rPr lang="es" sz="1750">
                <a:solidFill>
                  <a:srgbClr val="404155"/>
                </a:solidFill>
                <a:latin typeface="Nobile"/>
              </a:rPr>
              <a:t> Son valores de importancia explicativa basados en teoría de juegos (Shapley).</a:t>
            </a:r>
            <a:endParaRPr lang="en-US" sz="1750">
              <a:solidFill>
                <a:srgbClr val="404155"/>
              </a:solidFill>
              <a:latin typeface="Nobile"/>
            </a:endParaRPr>
          </a:p>
          <a:p>
            <a:pPr algn="just"/>
            <a:endParaRPr lang="es" sz="1750">
              <a:solidFill>
                <a:srgbClr val="404155"/>
              </a:solidFill>
              <a:latin typeface="Nobile"/>
            </a:endParaRPr>
          </a:p>
          <a:p>
            <a:pPr marL="285750" indent="-285750" algn="just">
              <a:buFont typeface="Arial"/>
              <a:buChar char="•"/>
            </a:pPr>
            <a:r>
              <a:rPr lang="es" sz="1750">
                <a:solidFill>
                  <a:srgbClr val="404155"/>
                </a:solidFill>
                <a:latin typeface="Nobile"/>
              </a:rPr>
              <a:t>Miden cuánto contribuye cada </a:t>
            </a:r>
            <a:r>
              <a:rPr lang="es" sz="1750" err="1">
                <a:solidFill>
                  <a:srgbClr val="404155"/>
                </a:solidFill>
                <a:latin typeface="Nobile"/>
              </a:rPr>
              <a:t>feature</a:t>
            </a:r>
            <a:r>
              <a:rPr lang="es" sz="1750">
                <a:solidFill>
                  <a:srgbClr val="404155"/>
                </a:solidFill>
                <a:latin typeface="Nobile"/>
              </a:rPr>
              <a:t> al resultado de una predicción específica.</a:t>
            </a:r>
            <a:endParaRPr lang="en-US" sz="1750">
              <a:solidFill>
                <a:srgbClr val="404155"/>
              </a:solidFill>
              <a:latin typeface="Nobile"/>
            </a:endParaRPr>
          </a:p>
          <a:p>
            <a:pPr marL="285750" indent="-285750" algn="just">
              <a:buFont typeface="Arial"/>
              <a:buChar char="•"/>
            </a:pPr>
            <a:endParaRPr lang="es" sz="1750">
              <a:solidFill>
                <a:srgbClr val="404155"/>
              </a:solidFill>
              <a:latin typeface="Nobile"/>
              <a:sym typeface="Symbol"/>
            </a:endParaRPr>
          </a:p>
          <a:p>
            <a:pPr marL="285750" indent="-285750" algn="just">
              <a:buFont typeface="Arial"/>
              <a:buChar char="•"/>
            </a:pPr>
            <a:r>
              <a:rPr lang="es" sz="1750">
                <a:solidFill>
                  <a:srgbClr val="404155"/>
                </a:solidFill>
                <a:latin typeface="Nobile"/>
              </a:rPr>
              <a:t> Ayudan a entender por qué un cliente fue clasificado como “abandonará” o “no abandonará”.</a:t>
            </a:r>
            <a:endParaRPr lang="en-US" sz="1750">
              <a:solidFill>
                <a:srgbClr val="404155"/>
              </a:solidFill>
              <a:latin typeface="Nobile"/>
            </a:endParaRPr>
          </a:p>
          <a:p>
            <a:pPr algn="just">
              <a:lnSpc>
                <a:spcPts val="2850"/>
              </a:lnSpc>
            </a:pPr>
            <a:endParaRPr lang="en-US" sz="1750">
              <a:solidFill>
                <a:srgbClr val="404155"/>
              </a:solidFill>
              <a:latin typeface="Nobile"/>
              <a:ea typeface="Calibri"/>
              <a:cs typeface="Calibri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6B2F4ECE-4AB2-4C0E-FB66-00F4298429B5}"/>
              </a:ext>
            </a:extLst>
          </p:cNvPr>
          <p:cNvSpPr/>
          <p:nvPr/>
        </p:nvSpPr>
        <p:spPr>
          <a:xfrm>
            <a:off x="12565616" y="7589461"/>
            <a:ext cx="2038563" cy="623863"/>
          </a:xfrm>
          <a:prstGeom prst="rect">
            <a:avLst/>
          </a:prstGeom>
          <a:solidFill>
            <a:srgbClr val="F9F9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A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7ADE208-C383-04CF-A3C5-0C842FB174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1124" y="2054086"/>
            <a:ext cx="6746758" cy="4638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8590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E5E5AD-8C25-0311-4C62-D6772A888B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17DEC3F1-E32C-E58D-0F82-95CA7B7F7CF0}"/>
              </a:ext>
            </a:extLst>
          </p:cNvPr>
          <p:cNvSpPr/>
          <p:nvPr/>
        </p:nvSpPr>
        <p:spPr>
          <a:xfrm>
            <a:off x="793790" y="287484"/>
            <a:ext cx="843938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550"/>
              </a:lnSpc>
            </a:pPr>
            <a:r>
              <a:rPr lang="en-US" sz="4450">
                <a:solidFill>
                  <a:srgbClr val="1B1B27"/>
                </a:solidFill>
                <a:latin typeface="Corben"/>
              </a:rPr>
              <a:t>Force Plot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BAD4463E-3423-E695-020E-0135BF5216A0}"/>
              </a:ext>
            </a:extLst>
          </p:cNvPr>
          <p:cNvSpPr/>
          <p:nvPr/>
        </p:nvSpPr>
        <p:spPr>
          <a:xfrm>
            <a:off x="12565616" y="7589461"/>
            <a:ext cx="2038563" cy="623863"/>
          </a:xfrm>
          <a:prstGeom prst="rect">
            <a:avLst/>
          </a:prstGeom>
          <a:solidFill>
            <a:srgbClr val="F9F9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A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C3A9E5-1A3B-8ADE-F609-E2CEC39483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0643" y="3312422"/>
            <a:ext cx="7076661" cy="473226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3D6EC44-935F-D877-70AB-891B007C45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096" y="1487655"/>
            <a:ext cx="12231757" cy="1490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4690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07132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Posibles Aplicaciones en el Negocio</a:t>
            </a:r>
            <a:endParaRPr lang="en-US" sz="4450"/>
          </a:p>
        </p:txBody>
      </p:sp>
      <p:sp>
        <p:nvSpPr>
          <p:cNvPr id="4" name="Shape 1"/>
          <p:cNvSpPr/>
          <p:nvPr/>
        </p:nvSpPr>
        <p:spPr>
          <a:xfrm>
            <a:off x="793790" y="2829044"/>
            <a:ext cx="170021" cy="1216223"/>
          </a:xfrm>
          <a:prstGeom prst="roundRect">
            <a:avLst>
              <a:gd name="adj" fmla="val 56033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  <p:txBody>
          <a:bodyPr/>
          <a:lstStyle/>
          <a:p>
            <a:endParaRPr lang="es-PA"/>
          </a:p>
        </p:txBody>
      </p:sp>
      <p:sp>
        <p:nvSpPr>
          <p:cNvPr id="5" name="Text 2"/>
          <p:cNvSpPr/>
          <p:nvPr/>
        </p:nvSpPr>
        <p:spPr>
          <a:xfrm>
            <a:off x="1303973" y="2829044"/>
            <a:ext cx="319373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Campañas de Retención</a:t>
            </a:r>
            <a:endParaRPr lang="en-US" sz="2200"/>
          </a:p>
        </p:txBody>
      </p:sp>
      <p:sp>
        <p:nvSpPr>
          <p:cNvPr id="6" name="Text 3"/>
          <p:cNvSpPr/>
          <p:nvPr/>
        </p:nvSpPr>
        <p:spPr>
          <a:xfrm>
            <a:off x="1303973" y="3319463"/>
            <a:ext cx="704623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Diseñar campañas específicas para retener a los clientes con mayor probabilidad de abandono.</a:t>
            </a:r>
            <a:endParaRPr lang="en-US" sz="1750"/>
          </a:p>
        </p:txBody>
      </p:sp>
      <p:sp>
        <p:nvSpPr>
          <p:cNvPr id="7" name="Shape 4"/>
          <p:cNvSpPr/>
          <p:nvPr/>
        </p:nvSpPr>
        <p:spPr>
          <a:xfrm>
            <a:off x="1133951" y="4272082"/>
            <a:ext cx="170021" cy="1216223"/>
          </a:xfrm>
          <a:prstGeom prst="roundRect">
            <a:avLst>
              <a:gd name="adj" fmla="val 56033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  <p:txBody>
          <a:bodyPr/>
          <a:lstStyle/>
          <a:p>
            <a:endParaRPr lang="es-PA"/>
          </a:p>
        </p:txBody>
      </p:sp>
      <p:sp>
        <p:nvSpPr>
          <p:cNvPr id="8" name="Text 5"/>
          <p:cNvSpPr/>
          <p:nvPr/>
        </p:nvSpPr>
        <p:spPr>
          <a:xfrm>
            <a:off x="1644134" y="4272082"/>
            <a:ext cx="315253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Priorización de Clientes</a:t>
            </a:r>
            <a:endParaRPr lang="en-US" sz="2200"/>
          </a:p>
        </p:txBody>
      </p:sp>
      <p:sp>
        <p:nvSpPr>
          <p:cNvPr id="9" name="Text 6"/>
          <p:cNvSpPr/>
          <p:nvPr/>
        </p:nvSpPr>
        <p:spPr>
          <a:xfrm>
            <a:off x="1644134" y="4762500"/>
            <a:ext cx="670607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Enfocar los esfuerzos de atención en los clientes que el modelo identifica como prioritarios.</a:t>
            </a:r>
            <a:endParaRPr lang="en-US" sz="1750"/>
          </a:p>
        </p:txBody>
      </p:sp>
      <p:sp>
        <p:nvSpPr>
          <p:cNvPr id="10" name="Shape 7"/>
          <p:cNvSpPr/>
          <p:nvPr/>
        </p:nvSpPr>
        <p:spPr>
          <a:xfrm>
            <a:off x="1474232" y="5715119"/>
            <a:ext cx="170021" cy="1216223"/>
          </a:xfrm>
          <a:prstGeom prst="roundRect">
            <a:avLst>
              <a:gd name="adj" fmla="val 56033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  <p:txBody>
          <a:bodyPr/>
          <a:lstStyle/>
          <a:p>
            <a:endParaRPr lang="es-PA"/>
          </a:p>
        </p:txBody>
      </p:sp>
      <p:sp>
        <p:nvSpPr>
          <p:cNvPr id="11" name="Text 8"/>
          <p:cNvSpPr/>
          <p:nvPr/>
        </p:nvSpPr>
        <p:spPr>
          <a:xfrm>
            <a:off x="1984415" y="5715119"/>
            <a:ext cx="328279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Segmentación Avanzada</a:t>
            </a:r>
            <a:endParaRPr lang="en-US" sz="2200"/>
          </a:p>
        </p:txBody>
      </p:sp>
      <p:sp>
        <p:nvSpPr>
          <p:cNvPr id="12" name="Text 9"/>
          <p:cNvSpPr/>
          <p:nvPr/>
        </p:nvSpPr>
        <p:spPr>
          <a:xfrm>
            <a:off x="1984415" y="6205538"/>
            <a:ext cx="636579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Crear perfiles de riesgo y diseñar estrategias diferenciales por segmento.</a:t>
            </a:r>
            <a:endParaRPr lang="en-US" sz="175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16311"/>
            <a:ext cx="1251227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Perspectiva del Negocio: Contexto del Problema</a:t>
            </a:r>
            <a:endParaRPr lang="en-US" sz="4450"/>
          </a:p>
        </p:txBody>
      </p:sp>
      <p:sp>
        <p:nvSpPr>
          <p:cNvPr id="3" name="Text 1"/>
          <p:cNvSpPr/>
          <p:nvPr/>
        </p:nvSpPr>
        <p:spPr>
          <a:xfrm>
            <a:off x="793790" y="31920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Desafío Estratégico</a:t>
            </a:r>
            <a:endParaRPr lang="en-US" sz="2200"/>
          </a:p>
        </p:txBody>
      </p:sp>
      <p:sp>
        <p:nvSpPr>
          <p:cNvPr id="4" name="Text 2"/>
          <p:cNvSpPr/>
          <p:nvPr/>
        </p:nvSpPr>
        <p:spPr>
          <a:xfrm>
            <a:off x="793790" y="3773210"/>
            <a:ext cx="624470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850"/>
              </a:lnSpc>
              <a:buNone/>
            </a:pPr>
            <a:r>
              <a:rPr lang="en-US" sz="175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El abandono de clientes se ha convertido en un desafío estratégico debido a la digitalización, la competencia de bancos digitales y fintechs, y el cambio en las expectativas de los clientes.</a:t>
            </a:r>
            <a:endParaRPr lang="en-US" sz="1750"/>
          </a:p>
        </p:txBody>
      </p:sp>
      <p:sp>
        <p:nvSpPr>
          <p:cNvPr id="5" name="Text 3"/>
          <p:cNvSpPr/>
          <p:nvPr/>
        </p:nvSpPr>
        <p:spPr>
          <a:xfrm>
            <a:off x="793790" y="542889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Reducción del flujo de ingresos.</a:t>
            </a:r>
            <a:endParaRPr lang="en-US" sz="1750"/>
          </a:p>
        </p:txBody>
      </p:sp>
      <p:sp>
        <p:nvSpPr>
          <p:cNvPr id="6" name="Text 4"/>
          <p:cNvSpPr/>
          <p:nvPr/>
        </p:nvSpPr>
        <p:spPr>
          <a:xfrm>
            <a:off x="793790" y="587109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Impacto en la sostenibilidad y rentabilidad.</a:t>
            </a:r>
            <a:endParaRPr lang="en-US" sz="1750"/>
          </a:p>
        </p:txBody>
      </p:sp>
      <p:sp>
        <p:nvSpPr>
          <p:cNvPr id="7" name="Text 5"/>
          <p:cNvSpPr/>
          <p:nvPr/>
        </p:nvSpPr>
        <p:spPr>
          <a:xfrm>
            <a:off x="7599521" y="3192066"/>
            <a:ext cx="482191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Importancia de Resolver el Problema</a:t>
            </a:r>
            <a:endParaRPr lang="en-US" sz="2200"/>
          </a:p>
        </p:txBody>
      </p:sp>
      <p:sp>
        <p:nvSpPr>
          <p:cNvPr id="8" name="Text 6"/>
          <p:cNvSpPr/>
          <p:nvPr/>
        </p:nvSpPr>
        <p:spPr>
          <a:xfrm>
            <a:off x="7599521" y="3773210"/>
            <a:ext cx="624470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850"/>
              </a:lnSpc>
              <a:buNone/>
            </a:pPr>
            <a:r>
              <a:rPr lang="en-US" sz="175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Resolver este problema permite diseñar estrategias de retención más efectivas, mejorar la experiencia del cliente, optimizar recursos y aumentar la rentabilidad al evitar el abandono de clientes valiosos.</a:t>
            </a:r>
            <a:endParaRPr lang="en-US" sz="175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DA748012-3F70-EAAF-DCE7-85FF4FD0D4A2}"/>
              </a:ext>
            </a:extLst>
          </p:cNvPr>
          <p:cNvSpPr/>
          <p:nvPr/>
        </p:nvSpPr>
        <p:spPr>
          <a:xfrm>
            <a:off x="12812751" y="7750098"/>
            <a:ext cx="1717288" cy="401443"/>
          </a:xfrm>
          <a:prstGeom prst="rect">
            <a:avLst/>
          </a:prstGeom>
          <a:solidFill>
            <a:srgbClr val="F9F9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A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550682"/>
            <a:ext cx="754927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Importancia de la Predicción</a:t>
            </a:r>
            <a:endParaRPr lang="en-US" sz="4450"/>
          </a:p>
        </p:txBody>
      </p:sp>
      <p:sp>
        <p:nvSpPr>
          <p:cNvPr id="4" name="Shape 1"/>
          <p:cNvSpPr/>
          <p:nvPr/>
        </p:nvSpPr>
        <p:spPr>
          <a:xfrm>
            <a:off x="793790" y="485477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  <p:txBody>
          <a:bodyPr/>
          <a:lstStyle/>
          <a:p>
            <a:endParaRPr lang="es-PA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860" y="4897279"/>
            <a:ext cx="340162" cy="42529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530906" y="485477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Acciones Proactivas</a:t>
            </a:r>
            <a:endParaRPr lang="en-US" sz="2200"/>
          </a:p>
        </p:txBody>
      </p:sp>
      <p:sp>
        <p:nvSpPr>
          <p:cNvPr id="7" name="Text 3"/>
          <p:cNvSpPr/>
          <p:nvPr/>
        </p:nvSpPr>
        <p:spPr>
          <a:xfrm>
            <a:off x="1530906" y="5345192"/>
            <a:ext cx="3459242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850"/>
              </a:lnSpc>
              <a:buNone/>
            </a:pPr>
            <a:r>
              <a:rPr lang="en-US" sz="175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Identificar clientes en riesgo antes de que abandonen, dando tiempo para intervenir con acciones personalizadas.</a:t>
            </a:r>
            <a:endParaRPr lang="en-US" sz="1750"/>
          </a:p>
        </p:txBody>
      </p:sp>
      <p:sp>
        <p:nvSpPr>
          <p:cNvPr id="8" name="Shape 4"/>
          <p:cNvSpPr/>
          <p:nvPr/>
        </p:nvSpPr>
        <p:spPr>
          <a:xfrm>
            <a:off x="5216962" y="485477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  <p:txBody>
          <a:bodyPr/>
          <a:lstStyle/>
          <a:p>
            <a:endParaRPr lang="es-PA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02032" y="4897279"/>
            <a:ext cx="340162" cy="42529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5954078" y="485477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Personalización</a:t>
            </a:r>
            <a:endParaRPr lang="en-US" sz="2200"/>
          </a:p>
        </p:txBody>
      </p:sp>
      <p:sp>
        <p:nvSpPr>
          <p:cNvPr id="11" name="Text 6"/>
          <p:cNvSpPr/>
          <p:nvPr/>
        </p:nvSpPr>
        <p:spPr>
          <a:xfrm>
            <a:off x="5954078" y="5345192"/>
            <a:ext cx="3459242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850"/>
              </a:lnSpc>
              <a:buNone/>
            </a:pPr>
            <a:r>
              <a:rPr lang="en-US" sz="175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Segmentar estrategias de retención según el perfil del cliente, como ofertas específicas para jóvenes con saldos altos.</a:t>
            </a:r>
            <a:endParaRPr lang="en-US" sz="1750"/>
          </a:p>
        </p:txBody>
      </p:sp>
      <p:sp>
        <p:nvSpPr>
          <p:cNvPr id="12" name="Shape 7"/>
          <p:cNvSpPr/>
          <p:nvPr/>
        </p:nvSpPr>
        <p:spPr>
          <a:xfrm>
            <a:off x="9640133" y="485477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  <p:txBody>
          <a:bodyPr/>
          <a:lstStyle/>
          <a:p>
            <a:endParaRPr lang="es-PA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25204" y="4897279"/>
            <a:ext cx="340162" cy="425291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0377249" y="4854773"/>
            <a:ext cx="3459242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Optimización de Recursos</a:t>
            </a:r>
            <a:endParaRPr lang="en-US" sz="2200"/>
          </a:p>
        </p:txBody>
      </p:sp>
      <p:sp>
        <p:nvSpPr>
          <p:cNvPr id="15" name="Text 9"/>
          <p:cNvSpPr/>
          <p:nvPr/>
        </p:nvSpPr>
        <p:spPr>
          <a:xfrm>
            <a:off x="10377249" y="5345191"/>
            <a:ext cx="3459242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850"/>
              </a:lnSpc>
              <a:buNone/>
            </a:pPr>
            <a:r>
              <a:rPr lang="en-US" sz="175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Enfocar esfuerzos y presupuesto en los clientes con mayor probabilidad de abandono, maximizando la eficiencia.</a:t>
            </a:r>
            <a:endParaRPr lang="en-US" sz="1750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B730C831-2474-4575-C1ED-9A98F98CECD4}"/>
              </a:ext>
            </a:extLst>
          </p:cNvPr>
          <p:cNvSpPr/>
          <p:nvPr/>
        </p:nvSpPr>
        <p:spPr>
          <a:xfrm>
            <a:off x="12812751" y="7750098"/>
            <a:ext cx="1717288" cy="401443"/>
          </a:xfrm>
          <a:prstGeom prst="rect">
            <a:avLst/>
          </a:prstGeom>
          <a:solidFill>
            <a:srgbClr val="F9F9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A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319451"/>
            <a:ext cx="704909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Beneficios de la Predicción</a:t>
            </a:r>
            <a:endParaRPr lang="en-US" sz="445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2368391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80190" y="3162181"/>
            <a:ext cx="22919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Económicos</a:t>
            </a:r>
            <a:endParaRPr lang="en-US" sz="2200"/>
          </a:p>
        </p:txBody>
      </p:sp>
      <p:sp>
        <p:nvSpPr>
          <p:cNvPr id="6" name="Text 2"/>
          <p:cNvSpPr/>
          <p:nvPr/>
        </p:nvSpPr>
        <p:spPr>
          <a:xfrm>
            <a:off x="6280190" y="3652599"/>
            <a:ext cx="2291953" cy="29032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850"/>
              </a:lnSpc>
              <a:buNone/>
            </a:pPr>
            <a:r>
              <a:rPr lang="en-US" sz="175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Ahorro de costos: Retener un cliente cuesta 5-7 veces menos que adquirir uno nuevo. Preservar ingresos de clientes de alto valor.</a:t>
            </a:r>
            <a:endParaRPr lang="en-US" sz="175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12304" y="2368391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912304" y="3162181"/>
            <a:ext cx="229207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Eficiencia</a:t>
            </a:r>
            <a:endParaRPr lang="en-US" sz="2200"/>
          </a:p>
        </p:txBody>
      </p:sp>
      <p:sp>
        <p:nvSpPr>
          <p:cNvPr id="9" name="Text 4"/>
          <p:cNvSpPr/>
          <p:nvPr/>
        </p:nvSpPr>
        <p:spPr>
          <a:xfrm>
            <a:off x="8912304" y="3652599"/>
            <a:ext cx="2292072" cy="29032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850"/>
              </a:lnSpc>
              <a:buNone/>
            </a:pPr>
            <a:r>
              <a:rPr lang="en-US" sz="175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Reducción del 30-50% en tiempo de análisis manual de riesgo. Aumento del 20-40% en efectividad de campañas de retención.</a:t>
            </a:r>
            <a:endParaRPr lang="en-US" sz="175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44538" y="2368391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1544538" y="3162181"/>
            <a:ext cx="2291953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Satisfacción del Cliente</a:t>
            </a:r>
            <a:endParaRPr lang="en-US" sz="2200"/>
          </a:p>
        </p:txBody>
      </p:sp>
      <p:sp>
        <p:nvSpPr>
          <p:cNvPr id="12" name="Text 6"/>
          <p:cNvSpPr/>
          <p:nvPr/>
        </p:nvSpPr>
        <p:spPr>
          <a:xfrm>
            <a:off x="11544538" y="4006929"/>
            <a:ext cx="2291953" cy="29032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850"/>
              </a:lnSpc>
              <a:buNone/>
            </a:pPr>
            <a:r>
              <a:rPr lang="en-US" sz="175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Mejora en percepción de atención personalizada (+25% en encuestas NPS). Reducción de quejas por ofertas irrelevantes.</a:t>
            </a:r>
            <a:endParaRPr lang="en-US" sz="1750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543FBE66-C2E9-EBF8-1DF7-20D031025ABD}"/>
              </a:ext>
            </a:extLst>
          </p:cNvPr>
          <p:cNvSpPr/>
          <p:nvPr/>
        </p:nvSpPr>
        <p:spPr>
          <a:xfrm>
            <a:off x="12812751" y="7750098"/>
            <a:ext cx="1717288" cy="401443"/>
          </a:xfrm>
          <a:prstGeom prst="rect">
            <a:avLst/>
          </a:prstGeom>
          <a:solidFill>
            <a:srgbClr val="F9F9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A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4616" y="744022"/>
            <a:ext cx="7674769" cy="13120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150"/>
              </a:lnSpc>
              <a:buNone/>
            </a:pPr>
            <a:r>
              <a:rPr lang="en-US" sz="410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Guía de Ejecución del Proyecto: Requisitos Previos</a:t>
            </a:r>
            <a:endParaRPr lang="en-US" sz="4100"/>
          </a:p>
        </p:txBody>
      </p:sp>
      <p:sp>
        <p:nvSpPr>
          <p:cNvPr id="4" name="Shape 1"/>
          <p:cNvSpPr/>
          <p:nvPr/>
        </p:nvSpPr>
        <p:spPr>
          <a:xfrm>
            <a:off x="734616" y="2370892"/>
            <a:ext cx="3732490" cy="3679984"/>
          </a:xfrm>
          <a:prstGeom prst="roundRect">
            <a:avLst>
              <a:gd name="adj" fmla="val 2396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  <p:txBody>
          <a:bodyPr/>
          <a:lstStyle/>
          <a:p>
            <a:endParaRPr lang="es-PA"/>
          </a:p>
        </p:txBody>
      </p:sp>
      <p:sp>
        <p:nvSpPr>
          <p:cNvPr id="5" name="Text 2"/>
          <p:cNvSpPr/>
          <p:nvPr/>
        </p:nvSpPr>
        <p:spPr>
          <a:xfrm>
            <a:off x="952143" y="2588419"/>
            <a:ext cx="2623899" cy="328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Herramientas</a:t>
            </a:r>
            <a:endParaRPr lang="en-US" sz="2050"/>
          </a:p>
        </p:txBody>
      </p:sp>
      <p:sp>
        <p:nvSpPr>
          <p:cNvPr id="6" name="Text 3"/>
          <p:cNvSpPr/>
          <p:nvPr/>
        </p:nvSpPr>
        <p:spPr>
          <a:xfrm>
            <a:off x="952143" y="3042285"/>
            <a:ext cx="3297436" cy="1343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Lenguaje de programación: Python. Entorno de Desarrollo: Jupyter Notebook. Control de versiones: Github.</a:t>
            </a:r>
            <a:endParaRPr lang="en-US" sz="1650"/>
          </a:p>
        </p:txBody>
      </p:sp>
      <p:sp>
        <p:nvSpPr>
          <p:cNvPr id="7" name="Shape 4"/>
          <p:cNvSpPr/>
          <p:nvPr/>
        </p:nvSpPr>
        <p:spPr>
          <a:xfrm>
            <a:off x="4677013" y="2370892"/>
            <a:ext cx="3732490" cy="3679984"/>
          </a:xfrm>
          <a:prstGeom prst="roundRect">
            <a:avLst>
              <a:gd name="adj" fmla="val 2396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  <p:txBody>
          <a:bodyPr/>
          <a:lstStyle/>
          <a:p>
            <a:endParaRPr lang="es-PA"/>
          </a:p>
        </p:txBody>
      </p:sp>
      <p:sp>
        <p:nvSpPr>
          <p:cNvPr id="8" name="Text 5"/>
          <p:cNvSpPr/>
          <p:nvPr/>
        </p:nvSpPr>
        <p:spPr>
          <a:xfrm>
            <a:off x="4894540" y="2588419"/>
            <a:ext cx="2623899" cy="328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Bibliotecas</a:t>
            </a:r>
            <a:endParaRPr lang="en-US" sz="2050"/>
          </a:p>
        </p:txBody>
      </p:sp>
      <p:sp>
        <p:nvSpPr>
          <p:cNvPr id="9" name="Text 6"/>
          <p:cNvSpPr/>
          <p:nvPr/>
        </p:nvSpPr>
        <p:spPr>
          <a:xfrm>
            <a:off x="4894540" y="3042285"/>
            <a:ext cx="3297436" cy="335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5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Pandas</a:t>
            </a:r>
            <a:endParaRPr lang="en-US" sz="1650"/>
          </a:p>
        </p:txBody>
      </p:sp>
      <p:sp>
        <p:nvSpPr>
          <p:cNvPr id="10" name="Text 7"/>
          <p:cNvSpPr/>
          <p:nvPr/>
        </p:nvSpPr>
        <p:spPr>
          <a:xfrm>
            <a:off x="4894540" y="3451503"/>
            <a:ext cx="3297436" cy="335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5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Numpy</a:t>
            </a:r>
            <a:endParaRPr lang="en-US" sz="1650"/>
          </a:p>
        </p:txBody>
      </p:sp>
      <p:sp>
        <p:nvSpPr>
          <p:cNvPr id="11" name="Text 8"/>
          <p:cNvSpPr/>
          <p:nvPr/>
        </p:nvSpPr>
        <p:spPr>
          <a:xfrm>
            <a:off x="4894540" y="3860721"/>
            <a:ext cx="3297436" cy="335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5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Matplotlib</a:t>
            </a:r>
            <a:endParaRPr lang="en-US" sz="1650"/>
          </a:p>
        </p:txBody>
      </p:sp>
      <p:sp>
        <p:nvSpPr>
          <p:cNvPr id="12" name="Text 9"/>
          <p:cNvSpPr/>
          <p:nvPr/>
        </p:nvSpPr>
        <p:spPr>
          <a:xfrm>
            <a:off x="4894540" y="4269938"/>
            <a:ext cx="3297436" cy="335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5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Seaborn</a:t>
            </a:r>
            <a:endParaRPr lang="en-US" sz="1650"/>
          </a:p>
        </p:txBody>
      </p:sp>
      <p:sp>
        <p:nvSpPr>
          <p:cNvPr id="13" name="Text 10"/>
          <p:cNvSpPr/>
          <p:nvPr/>
        </p:nvSpPr>
        <p:spPr>
          <a:xfrm>
            <a:off x="4894540" y="4679156"/>
            <a:ext cx="3297436" cy="335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5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Lightgbm</a:t>
            </a:r>
            <a:endParaRPr lang="en-US" sz="1650"/>
          </a:p>
        </p:txBody>
      </p:sp>
      <p:sp>
        <p:nvSpPr>
          <p:cNvPr id="14" name="Text 11"/>
          <p:cNvSpPr/>
          <p:nvPr/>
        </p:nvSpPr>
        <p:spPr>
          <a:xfrm>
            <a:off x="4894540" y="5088374"/>
            <a:ext cx="3297436" cy="335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5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Scikit-learn</a:t>
            </a:r>
            <a:endParaRPr lang="en-US" sz="1650"/>
          </a:p>
        </p:txBody>
      </p:sp>
      <p:sp>
        <p:nvSpPr>
          <p:cNvPr id="15" name="Text 12"/>
          <p:cNvSpPr/>
          <p:nvPr/>
        </p:nvSpPr>
        <p:spPr>
          <a:xfrm>
            <a:off x="4894540" y="5497592"/>
            <a:ext cx="3297436" cy="335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5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Imbalanced-learn</a:t>
            </a:r>
            <a:endParaRPr lang="en-US" sz="1650"/>
          </a:p>
        </p:txBody>
      </p:sp>
      <p:sp>
        <p:nvSpPr>
          <p:cNvPr id="16" name="Shape 13"/>
          <p:cNvSpPr/>
          <p:nvPr/>
        </p:nvSpPr>
        <p:spPr>
          <a:xfrm>
            <a:off x="734616" y="6260783"/>
            <a:ext cx="7674769" cy="1224677"/>
          </a:xfrm>
          <a:prstGeom prst="roundRect">
            <a:avLst>
              <a:gd name="adj" fmla="val 7199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  <p:txBody>
          <a:bodyPr/>
          <a:lstStyle/>
          <a:p>
            <a:endParaRPr lang="es-PA"/>
          </a:p>
        </p:txBody>
      </p:sp>
      <p:sp>
        <p:nvSpPr>
          <p:cNvPr id="17" name="Text 14"/>
          <p:cNvSpPr/>
          <p:nvPr/>
        </p:nvSpPr>
        <p:spPr>
          <a:xfrm>
            <a:off x="952143" y="6478310"/>
            <a:ext cx="2623899" cy="328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Instalación</a:t>
            </a:r>
            <a:endParaRPr lang="en-US" sz="2050"/>
          </a:p>
        </p:txBody>
      </p:sp>
      <p:sp>
        <p:nvSpPr>
          <p:cNvPr id="18" name="Text 15"/>
          <p:cNvSpPr/>
          <p:nvPr/>
        </p:nvSpPr>
        <p:spPr>
          <a:xfrm>
            <a:off x="952143" y="6932176"/>
            <a:ext cx="7239714" cy="335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En la consola del proyecto, ejecutar: pip install -r requirements.txt</a:t>
            </a:r>
            <a:endParaRPr lang="en-US" sz="165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58509"/>
            <a:ext cx="808053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Análisis Exploratorio de Datos</a:t>
            </a:r>
            <a:endParaRPr lang="en-US" sz="4450"/>
          </a:p>
        </p:txBody>
      </p:sp>
      <p:sp>
        <p:nvSpPr>
          <p:cNvPr id="3" name="Text 1"/>
          <p:cNvSpPr/>
          <p:nvPr/>
        </p:nvSpPr>
        <p:spPr>
          <a:xfrm>
            <a:off x="793790" y="3634264"/>
            <a:ext cx="324909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Descripción de los Datos</a:t>
            </a:r>
            <a:endParaRPr lang="en-US" sz="2200"/>
          </a:p>
        </p:txBody>
      </p:sp>
      <p:sp>
        <p:nvSpPr>
          <p:cNvPr id="4" name="Text 2"/>
          <p:cNvSpPr/>
          <p:nvPr/>
        </p:nvSpPr>
        <p:spPr>
          <a:xfrm>
            <a:off x="793790" y="4215408"/>
            <a:ext cx="624470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850"/>
              </a:lnSpc>
              <a:buNone/>
            </a:pPr>
            <a:r>
              <a:rPr lang="en-US" sz="175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El conjunto de datos tiene 10,000 líneas y 14 columnas. Se basa en variables de datos de clientes de un banco multinacional para predecir cuáles clientes podrían dejar el banco.</a:t>
            </a:r>
            <a:endParaRPr lang="en-US" sz="1750"/>
          </a:p>
        </p:txBody>
      </p:sp>
      <p:sp>
        <p:nvSpPr>
          <p:cNvPr id="5" name="Text 3"/>
          <p:cNvSpPr/>
          <p:nvPr/>
        </p:nvSpPr>
        <p:spPr>
          <a:xfrm>
            <a:off x="7599521" y="36342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Estadísticas Clave</a:t>
            </a:r>
            <a:endParaRPr lang="en-US" sz="2200"/>
          </a:p>
        </p:txBody>
      </p:sp>
      <p:sp>
        <p:nvSpPr>
          <p:cNvPr id="6" name="Text 4"/>
          <p:cNvSpPr/>
          <p:nvPr/>
        </p:nvSpPr>
        <p:spPr>
          <a:xfrm>
            <a:off x="7599521" y="4215408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850"/>
              </a:lnSpc>
              <a:buNone/>
            </a:pPr>
            <a:r>
              <a:rPr lang="en-US" sz="175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Distribución de Clientes: 79.6% No abandonaron y 20.4% Abandonaron. Alemania tiene el mayor porcentaje de abandonos (32%).</a:t>
            </a:r>
            <a:endParaRPr lang="en-US" sz="175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5CBAF5D1-741A-A7F3-D6B8-3A3873580D4C}"/>
              </a:ext>
            </a:extLst>
          </p:cNvPr>
          <p:cNvSpPr/>
          <p:nvPr/>
        </p:nvSpPr>
        <p:spPr>
          <a:xfrm>
            <a:off x="12812751" y="7750098"/>
            <a:ext cx="1717288" cy="401443"/>
          </a:xfrm>
          <a:prstGeom prst="rect">
            <a:avLst/>
          </a:prstGeom>
          <a:solidFill>
            <a:srgbClr val="F9F9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A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20706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7934" y="2692598"/>
            <a:ext cx="4562475" cy="5518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00"/>
              </a:lnSpc>
              <a:buNone/>
            </a:pPr>
            <a:r>
              <a:rPr lang="en-US" sz="345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Metodología Utilizada</a:t>
            </a:r>
            <a:endParaRPr lang="en-US" sz="345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934" y="3509248"/>
            <a:ext cx="882848" cy="105941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765578" y="3685818"/>
            <a:ext cx="2492693" cy="2758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Definición del Problema</a:t>
            </a:r>
            <a:endParaRPr lang="en-US" sz="1700"/>
          </a:p>
        </p:txBody>
      </p:sp>
      <p:sp>
        <p:nvSpPr>
          <p:cNvPr id="6" name="Text 2"/>
          <p:cNvSpPr/>
          <p:nvPr/>
        </p:nvSpPr>
        <p:spPr>
          <a:xfrm>
            <a:off x="1765578" y="4067532"/>
            <a:ext cx="12246888" cy="2824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Predecir qué clientes tienen una alta probabilidad de abandonar el banco.</a:t>
            </a:r>
            <a:endParaRPr lang="en-US" sz="135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934" y="4568666"/>
            <a:ext cx="882848" cy="105941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765578" y="4745236"/>
            <a:ext cx="2207062" cy="2758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Preparación de Datos</a:t>
            </a:r>
            <a:endParaRPr lang="en-US" sz="1700"/>
          </a:p>
        </p:txBody>
      </p:sp>
      <p:sp>
        <p:nvSpPr>
          <p:cNvPr id="9" name="Text 4"/>
          <p:cNvSpPr/>
          <p:nvPr/>
        </p:nvSpPr>
        <p:spPr>
          <a:xfrm>
            <a:off x="1765578" y="5126950"/>
            <a:ext cx="12246888" cy="2824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Conversión de variables categóricas, revisión de valores faltantes y outliers, división del dataset.</a:t>
            </a:r>
            <a:endParaRPr lang="en-US" sz="135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934" y="5628084"/>
            <a:ext cx="882848" cy="105941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765578" y="5804654"/>
            <a:ext cx="2207062" cy="2758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Selección de Modelos</a:t>
            </a:r>
            <a:endParaRPr lang="en-US" sz="1700"/>
          </a:p>
        </p:txBody>
      </p:sp>
      <p:sp>
        <p:nvSpPr>
          <p:cNvPr id="12" name="Text 6"/>
          <p:cNvSpPr/>
          <p:nvPr/>
        </p:nvSpPr>
        <p:spPr>
          <a:xfrm>
            <a:off x="1765578" y="6186368"/>
            <a:ext cx="12246888" cy="2824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Prueba de algoritmos de clasificación: Random Forest, KNN, Regresión Logística, Árbol de Decisión, LightGBM.</a:t>
            </a:r>
            <a:endParaRPr lang="en-US" sz="135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7934" y="6687503"/>
            <a:ext cx="882848" cy="1059418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765578" y="6864072"/>
            <a:ext cx="2207062" cy="2758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Modelo Final</a:t>
            </a:r>
            <a:endParaRPr lang="en-US" sz="1700"/>
          </a:p>
        </p:txBody>
      </p:sp>
      <p:sp>
        <p:nvSpPr>
          <p:cNvPr id="15" name="Text 8"/>
          <p:cNvSpPr/>
          <p:nvPr/>
        </p:nvSpPr>
        <p:spPr>
          <a:xfrm>
            <a:off x="1765578" y="7245787"/>
            <a:ext cx="12246888" cy="2824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LightGBM, debido a su buen equilibrio entre precisión y recall.</a:t>
            </a:r>
            <a:endParaRPr lang="en-US" sz="1350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02C8E949-FBC3-7237-A6DE-7D09C18B3DBF}"/>
              </a:ext>
            </a:extLst>
          </p:cNvPr>
          <p:cNvSpPr/>
          <p:nvPr/>
        </p:nvSpPr>
        <p:spPr>
          <a:xfrm>
            <a:off x="12812751" y="7750098"/>
            <a:ext cx="1717288" cy="401443"/>
          </a:xfrm>
          <a:prstGeom prst="rect">
            <a:avLst/>
          </a:prstGeom>
          <a:solidFill>
            <a:srgbClr val="F9F9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A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BF6B9AA7-65BF-43CD-23F0-202AD5B3B3C9}"/>
              </a:ext>
            </a:extLst>
          </p:cNvPr>
          <p:cNvSpPr/>
          <p:nvPr/>
        </p:nvSpPr>
        <p:spPr>
          <a:xfrm>
            <a:off x="682278" y="752734"/>
            <a:ext cx="808053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00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Modelos de Predicción Utilizados</a:t>
            </a:r>
            <a:endParaRPr lang="en-US" sz="4000"/>
          </a:p>
        </p:txBody>
      </p:sp>
      <p:pic>
        <p:nvPicPr>
          <p:cNvPr id="3" name="Image 1" descr="preencoded.png">
            <a:extLst>
              <a:ext uri="{FF2B5EF4-FFF2-40B4-BE49-F238E27FC236}">
                <a16:creationId xmlns:a16="http://schemas.microsoft.com/office/drawing/2014/main" id="{629CBD9E-A91A-8E58-38A6-EE71AC8240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202" y="2003833"/>
            <a:ext cx="882848" cy="1059418"/>
          </a:xfrm>
          <a:prstGeom prst="rect">
            <a:avLst/>
          </a:prstGeom>
        </p:spPr>
      </p:pic>
      <p:pic>
        <p:nvPicPr>
          <p:cNvPr id="4" name="Image 2" descr="preencoded.png">
            <a:extLst>
              <a:ext uri="{FF2B5EF4-FFF2-40B4-BE49-F238E27FC236}">
                <a16:creationId xmlns:a16="http://schemas.microsoft.com/office/drawing/2014/main" id="{1FE0A95D-4C40-1F9C-8C3E-6D6E86DA65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202" y="3163610"/>
            <a:ext cx="882848" cy="1059418"/>
          </a:xfrm>
          <a:prstGeom prst="rect">
            <a:avLst/>
          </a:prstGeom>
        </p:spPr>
      </p:pic>
      <p:pic>
        <p:nvPicPr>
          <p:cNvPr id="5" name="Image 3" descr="preencoded.png">
            <a:extLst>
              <a:ext uri="{FF2B5EF4-FFF2-40B4-BE49-F238E27FC236}">
                <a16:creationId xmlns:a16="http://schemas.microsoft.com/office/drawing/2014/main" id="{5BACA5EF-3137-8712-7037-FCB0C06D04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5202" y="4356841"/>
            <a:ext cx="882848" cy="1059418"/>
          </a:xfrm>
          <a:prstGeom prst="rect">
            <a:avLst/>
          </a:prstGeom>
        </p:spPr>
      </p:pic>
      <p:pic>
        <p:nvPicPr>
          <p:cNvPr id="6" name="Image 4" descr="preencoded.png">
            <a:extLst>
              <a:ext uri="{FF2B5EF4-FFF2-40B4-BE49-F238E27FC236}">
                <a16:creationId xmlns:a16="http://schemas.microsoft.com/office/drawing/2014/main" id="{8A7BEFD2-952B-8BBF-DF67-1D1220C705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5202" y="5561224"/>
            <a:ext cx="882848" cy="1059418"/>
          </a:xfrm>
          <a:prstGeom prst="rect">
            <a:avLst/>
          </a:prstGeom>
        </p:spPr>
      </p:pic>
      <p:sp>
        <p:nvSpPr>
          <p:cNvPr id="8" name="Text 1">
            <a:extLst>
              <a:ext uri="{FF2B5EF4-FFF2-40B4-BE49-F238E27FC236}">
                <a16:creationId xmlns:a16="http://schemas.microsoft.com/office/drawing/2014/main" id="{BEDE834E-7EAB-EF20-D522-711DCFF6B6DC}"/>
              </a:ext>
            </a:extLst>
          </p:cNvPr>
          <p:cNvSpPr/>
          <p:nvPr/>
        </p:nvSpPr>
        <p:spPr>
          <a:xfrm>
            <a:off x="2010905" y="2257674"/>
            <a:ext cx="2492693" cy="2758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Random Forest</a:t>
            </a:r>
            <a:endParaRPr lang="en-US" sz="1700"/>
          </a:p>
        </p:txBody>
      </p:sp>
      <p:sp>
        <p:nvSpPr>
          <p:cNvPr id="9" name="Text 1">
            <a:extLst>
              <a:ext uri="{FF2B5EF4-FFF2-40B4-BE49-F238E27FC236}">
                <a16:creationId xmlns:a16="http://schemas.microsoft.com/office/drawing/2014/main" id="{954CD95A-DE21-2F87-EA0C-75FE39783AEC}"/>
              </a:ext>
            </a:extLst>
          </p:cNvPr>
          <p:cNvSpPr/>
          <p:nvPr/>
        </p:nvSpPr>
        <p:spPr>
          <a:xfrm>
            <a:off x="2010904" y="3417451"/>
            <a:ext cx="2492693" cy="2758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KNN</a:t>
            </a:r>
            <a:endParaRPr lang="en-US" sz="1700"/>
          </a:p>
        </p:txBody>
      </p:sp>
      <p:sp>
        <p:nvSpPr>
          <p:cNvPr id="10" name="Text 1">
            <a:extLst>
              <a:ext uri="{FF2B5EF4-FFF2-40B4-BE49-F238E27FC236}">
                <a16:creationId xmlns:a16="http://schemas.microsoft.com/office/drawing/2014/main" id="{A5967ED7-1923-C92D-10D3-360A4B4886E7}"/>
              </a:ext>
            </a:extLst>
          </p:cNvPr>
          <p:cNvSpPr/>
          <p:nvPr/>
        </p:nvSpPr>
        <p:spPr>
          <a:xfrm>
            <a:off x="2010903" y="4610682"/>
            <a:ext cx="2492693" cy="2758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Regresión Logística</a:t>
            </a:r>
            <a:endParaRPr lang="en-US" sz="1700"/>
          </a:p>
        </p:txBody>
      </p:sp>
      <p:sp>
        <p:nvSpPr>
          <p:cNvPr id="11" name="Text 1">
            <a:extLst>
              <a:ext uri="{FF2B5EF4-FFF2-40B4-BE49-F238E27FC236}">
                <a16:creationId xmlns:a16="http://schemas.microsoft.com/office/drawing/2014/main" id="{04F5C635-B582-B1C2-749A-04E7C0C3A974}"/>
              </a:ext>
            </a:extLst>
          </p:cNvPr>
          <p:cNvSpPr/>
          <p:nvPr/>
        </p:nvSpPr>
        <p:spPr>
          <a:xfrm>
            <a:off x="2010902" y="5815065"/>
            <a:ext cx="2492693" cy="2758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>
                <a:solidFill>
                  <a:srgbClr val="404155"/>
                </a:solidFill>
                <a:latin typeface="Corben" pitchFamily="34" charset="0"/>
              </a:rPr>
              <a:t>Árbol de Decisión</a:t>
            </a:r>
            <a:endParaRPr lang="en-US" sz="1700"/>
          </a:p>
        </p:txBody>
      </p:sp>
      <p:pic>
        <p:nvPicPr>
          <p:cNvPr id="12" name="Image 0" descr="preencoded.png">
            <a:extLst>
              <a:ext uri="{FF2B5EF4-FFF2-40B4-BE49-F238E27FC236}">
                <a16:creationId xmlns:a16="http://schemas.microsoft.com/office/drawing/2014/main" id="{E653D580-5FC9-9E7F-A7E1-94AADAB81E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1711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261616" y="610076"/>
            <a:ext cx="6907887" cy="692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50"/>
              </a:lnSpc>
              <a:buNone/>
            </a:pPr>
            <a:r>
              <a:rPr lang="en-US" sz="435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Resultados y Conclusiones</a:t>
            </a:r>
            <a:endParaRPr lang="en-US" sz="4350"/>
          </a:p>
        </p:txBody>
      </p:sp>
      <p:sp>
        <p:nvSpPr>
          <p:cNvPr id="4" name="Text 1"/>
          <p:cNvSpPr/>
          <p:nvPr/>
        </p:nvSpPr>
        <p:spPr>
          <a:xfrm>
            <a:off x="6261616" y="1745099"/>
            <a:ext cx="3630692" cy="7309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750"/>
              </a:lnSpc>
              <a:buNone/>
            </a:pPr>
            <a:r>
              <a:rPr lang="en-US" sz="575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0.53</a:t>
            </a:r>
            <a:endParaRPr lang="en-US" sz="5750"/>
          </a:p>
        </p:txBody>
      </p:sp>
      <p:sp>
        <p:nvSpPr>
          <p:cNvPr id="5" name="Text 2"/>
          <p:cNvSpPr/>
          <p:nvPr/>
        </p:nvSpPr>
        <p:spPr>
          <a:xfrm>
            <a:off x="6692622" y="2752844"/>
            <a:ext cx="2768679" cy="3459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15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Precisión</a:t>
            </a:r>
            <a:endParaRPr lang="en-US" sz="2150"/>
          </a:p>
        </p:txBody>
      </p:sp>
      <p:sp>
        <p:nvSpPr>
          <p:cNvPr id="6" name="Text 3"/>
          <p:cNvSpPr/>
          <p:nvPr/>
        </p:nvSpPr>
        <p:spPr>
          <a:xfrm>
            <a:off x="6261616" y="3231713"/>
            <a:ext cx="3630692" cy="1062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170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Precisión del modelo LightGBM para la Clase 1 (clientes que abandonaron).</a:t>
            </a:r>
            <a:endParaRPr lang="en-US" sz="1700"/>
          </a:p>
        </p:txBody>
      </p:sp>
      <p:sp>
        <p:nvSpPr>
          <p:cNvPr id="7" name="Text 4"/>
          <p:cNvSpPr/>
          <p:nvPr/>
        </p:nvSpPr>
        <p:spPr>
          <a:xfrm>
            <a:off x="10224492" y="1745099"/>
            <a:ext cx="3630692" cy="7309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750"/>
              </a:lnSpc>
              <a:buNone/>
            </a:pPr>
            <a:r>
              <a:rPr lang="en-US" sz="575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0.73</a:t>
            </a:r>
            <a:endParaRPr lang="en-US" sz="5750"/>
          </a:p>
        </p:txBody>
      </p:sp>
      <p:sp>
        <p:nvSpPr>
          <p:cNvPr id="8" name="Text 5"/>
          <p:cNvSpPr/>
          <p:nvPr/>
        </p:nvSpPr>
        <p:spPr>
          <a:xfrm>
            <a:off x="10655498" y="2752844"/>
            <a:ext cx="2768679" cy="3459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15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Recall</a:t>
            </a:r>
            <a:endParaRPr lang="en-US" sz="2150"/>
          </a:p>
        </p:txBody>
      </p:sp>
      <p:sp>
        <p:nvSpPr>
          <p:cNvPr id="9" name="Text 6"/>
          <p:cNvSpPr/>
          <p:nvPr/>
        </p:nvSpPr>
        <p:spPr>
          <a:xfrm>
            <a:off x="10224492" y="3231713"/>
            <a:ext cx="3630692" cy="1062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170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Recall del modelo LightGBM para la Clase 1 (clientes que abandonaron).</a:t>
            </a:r>
            <a:endParaRPr lang="en-US" sz="1700"/>
          </a:p>
        </p:txBody>
      </p:sp>
      <p:sp>
        <p:nvSpPr>
          <p:cNvPr id="10" name="Text 7"/>
          <p:cNvSpPr/>
          <p:nvPr/>
        </p:nvSpPr>
        <p:spPr>
          <a:xfrm>
            <a:off x="8243054" y="5069800"/>
            <a:ext cx="3630692" cy="7309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750"/>
              </a:lnSpc>
              <a:buNone/>
            </a:pPr>
            <a:r>
              <a:rPr lang="en-US" sz="575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0.61</a:t>
            </a:r>
            <a:endParaRPr lang="en-US" sz="5750"/>
          </a:p>
        </p:txBody>
      </p:sp>
      <p:sp>
        <p:nvSpPr>
          <p:cNvPr id="11" name="Text 8"/>
          <p:cNvSpPr/>
          <p:nvPr/>
        </p:nvSpPr>
        <p:spPr>
          <a:xfrm>
            <a:off x="8674060" y="6077545"/>
            <a:ext cx="2768679" cy="3459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15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F1-score</a:t>
            </a:r>
            <a:endParaRPr lang="en-US" sz="2150"/>
          </a:p>
        </p:txBody>
      </p:sp>
      <p:sp>
        <p:nvSpPr>
          <p:cNvPr id="12" name="Text 9"/>
          <p:cNvSpPr/>
          <p:nvPr/>
        </p:nvSpPr>
        <p:spPr>
          <a:xfrm>
            <a:off x="8243054" y="6556415"/>
            <a:ext cx="3630692" cy="1062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170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F1-score del modelo LightGBM, reflejando un buen balance entre precisión y recall.</a:t>
            </a:r>
            <a:endParaRPr lang="en-US" sz="1700"/>
          </a:p>
        </p:txBody>
      </p:sp>
      <p:pic>
        <p:nvPicPr>
          <p:cNvPr id="14" name="Imagen 13" descr="Gráfico, Gráfico en cascada, Gráfico de rectángulos&#10;&#10;El contenido generado por IA puede ser incorrecto.">
            <a:extLst>
              <a:ext uri="{FF2B5EF4-FFF2-40B4-BE49-F238E27FC236}">
                <a16:creationId xmlns:a16="http://schemas.microsoft.com/office/drawing/2014/main" id="{B6DB6164-3B2F-EAE8-3A67-76DF03BC3B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66" y="1823156"/>
            <a:ext cx="5934075" cy="4333875"/>
          </a:xfrm>
          <a:prstGeom prst="rect">
            <a:avLst/>
          </a:prstGeom>
        </p:spPr>
      </p:pic>
      <p:sp>
        <p:nvSpPr>
          <p:cNvPr id="13" name="Rectángulo 6">
            <a:extLst>
              <a:ext uri="{FF2B5EF4-FFF2-40B4-BE49-F238E27FC236}">
                <a16:creationId xmlns:a16="http://schemas.microsoft.com/office/drawing/2014/main" id="{45F4CF77-E2DE-DEFB-58B5-A9B92D9FED20}"/>
              </a:ext>
            </a:extLst>
          </p:cNvPr>
          <p:cNvSpPr/>
          <p:nvPr/>
        </p:nvSpPr>
        <p:spPr>
          <a:xfrm>
            <a:off x="12812751" y="7750098"/>
            <a:ext cx="1717288" cy="401443"/>
          </a:xfrm>
          <a:prstGeom prst="rect">
            <a:avLst/>
          </a:prstGeom>
          <a:solidFill>
            <a:srgbClr val="F9F9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A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Custom</PresentationFormat>
  <Slides>13</Slides>
  <Notes>13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revision>1</cp:revision>
  <dcterms:created xsi:type="dcterms:W3CDTF">2025-04-10T02:24:00Z</dcterms:created>
  <dcterms:modified xsi:type="dcterms:W3CDTF">2025-04-10T22:20:55Z</dcterms:modified>
</cp:coreProperties>
</file>